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5.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6.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7.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73" r:id="rId3"/>
    <p:sldMasterId id="2147483675" r:id="rId4"/>
    <p:sldMasterId id="2147483683" r:id="rId5"/>
    <p:sldMasterId id="2147483691" r:id="rId6"/>
    <p:sldMasterId id="2147483699" r:id="rId7"/>
    <p:sldMasterId id="2147483707" r:id="rId8"/>
  </p:sldMasterIdLst>
  <p:notesMasterIdLst>
    <p:notesMasterId r:id="rId24"/>
  </p:notesMasterIdLst>
  <p:sldIdLst>
    <p:sldId id="257" r:id="rId9"/>
    <p:sldId id="281" r:id="rId10"/>
    <p:sldId id="279" r:id="rId11"/>
    <p:sldId id="280" r:id="rId12"/>
    <p:sldId id="276" r:id="rId13"/>
    <p:sldId id="260" r:id="rId14"/>
    <p:sldId id="282" r:id="rId15"/>
    <p:sldId id="268" r:id="rId16"/>
    <p:sldId id="270" r:id="rId17"/>
    <p:sldId id="271" r:id="rId18"/>
    <p:sldId id="262" r:id="rId19"/>
    <p:sldId id="272" r:id="rId20"/>
    <p:sldId id="263" r:id="rId21"/>
    <p:sldId id="275" r:id="rId22"/>
    <p:sldId id="27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6050C3-DEE3-4DA1-9E1D-3EFEBC890B50}" type="doc">
      <dgm:prSet loTypeId="urn:microsoft.com/office/officeart/2005/8/layout/pyramid1" loCatId="pyramid" qsTypeId="urn:microsoft.com/office/officeart/2005/8/quickstyle/simple1" qsCatId="simple" csTypeId="urn:microsoft.com/office/officeart/2005/8/colors/accent1_2" csCatId="accent1" phldr="1"/>
      <dgm:spPr/>
    </dgm:pt>
    <dgm:pt modelId="{EE171665-27FC-4AF3-8B4E-2600841134BD}">
      <dgm:prSet phldrT="[Text]" custT="1"/>
      <dgm:spPr>
        <a:solidFill>
          <a:srgbClr val="FF0000"/>
        </a:solidFill>
      </dgm:spPr>
      <dgm:t>
        <a:bodyPr/>
        <a:lstStyle/>
        <a:p>
          <a:endParaRPr lang="en-US" sz="1800" dirty="0"/>
        </a:p>
      </dgm:t>
      <dgm:extLst>
        <a:ext uri="{E40237B7-FDA0-4F09-8148-C483321AD2D9}">
          <dgm14:cNvPr xmlns:dgm14="http://schemas.microsoft.com/office/drawing/2010/diagram" id="0" name="" descr="Red triangle at the top of the pyramid, which represents intensive intervention."/>
        </a:ext>
      </dgm:extLst>
    </dgm:pt>
    <dgm:pt modelId="{278EA482-EF9B-4DC0-BBB8-4999C689008F}" type="parTrans" cxnId="{59A44EB1-F738-4527-AA62-CB90718F1C5B}">
      <dgm:prSet/>
      <dgm:spPr/>
      <dgm:t>
        <a:bodyPr/>
        <a:lstStyle/>
        <a:p>
          <a:endParaRPr lang="en-US"/>
        </a:p>
      </dgm:t>
    </dgm:pt>
    <dgm:pt modelId="{4BD30B77-BEF1-4A76-A1BB-1AAFADC78FF4}" type="sibTrans" cxnId="{59A44EB1-F738-4527-AA62-CB90718F1C5B}">
      <dgm:prSet/>
      <dgm:spPr/>
      <dgm:t>
        <a:bodyPr/>
        <a:lstStyle/>
        <a:p>
          <a:endParaRPr lang="en-US"/>
        </a:p>
      </dgm:t>
    </dgm:pt>
    <dgm:pt modelId="{281006B8-FA9C-4C70-B0F4-A1755A808A7F}">
      <dgm:prSet phldrT="[Text]" custT="1"/>
      <dgm:spPr>
        <a:solidFill>
          <a:srgbClr val="FFFF00"/>
        </a:solidFill>
      </dgm:spPr>
      <dgm:t>
        <a:bodyPr/>
        <a:lstStyle/>
        <a:p>
          <a:endParaRPr lang="en-US" sz="1800" dirty="0"/>
        </a:p>
      </dgm:t>
      <dgm:extLst>
        <a:ext uri="{E40237B7-FDA0-4F09-8148-C483321AD2D9}">
          <dgm14:cNvPr xmlns:dgm14="http://schemas.microsoft.com/office/drawing/2010/diagram" id="0" name="" descr="Middle portion of the pyramid, representing the targeted level of prevention. "/>
        </a:ext>
      </dgm:extLst>
    </dgm:pt>
    <dgm:pt modelId="{AB1B506A-4E00-4453-BEAF-9A18C0BCE370}" type="parTrans" cxnId="{55E2AF14-7373-4609-9C21-42DF5801B44D}">
      <dgm:prSet/>
      <dgm:spPr/>
      <dgm:t>
        <a:bodyPr/>
        <a:lstStyle/>
        <a:p>
          <a:endParaRPr lang="en-US"/>
        </a:p>
      </dgm:t>
    </dgm:pt>
    <dgm:pt modelId="{F2566598-5630-4AC8-AAB1-0773E6DCEF0E}" type="sibTrans" cxnId="{55E2AF14-7373-4609-9C21-42DF5801B44D}">
      <dgm:prSet/>
      <dgm:spPr/>
      <dgm:t>
        <a:bodyPr/>
        <a:lstStyle/>
        <a:p>
          <a:endParaRPr lang="en-US"/>
        </a:p>
      </dgm:t>
    </dgm:pt>
    <dgm:pt modelId="{3616E1B5-18F5-4A07-BAE9-A68117252F5A}">
      <dgm:prSet phldrT="[Text]" custT="1"/>
      <dgm:spPr>
        <a:solidFill>
          <a:srgbClr val="00B050"/>
        </a:solidFill>
      </dgm:spPr>
      <dgm:t>
        <a:bodyPr/>
        <a:lstStyle/>
        <a:p>
          <a:endParaRPr lang="en-US" sz="1800" dirty="0"/>
        </a:p>
      </dgm:t>
      <dgm:extLst>
        <a:ext uri="{E40237B7-FDA0-4F09-8148-C483321AD2D9}">
          <dgm14:cNvPr xmlns:dgm14="http://schemas.microsoft.com/office/drawing/2010/diagram" id="0" name="" descr="Bottom of the pyramid, which represents the universal level of protection. "/>
        </a:ext>
      </dgm:extLst>
    </dgm:pt>
    <dgm:pt modelId="{E435F3A8-01EA-48D3-9509-61D6196B9F89}" type="parTrans" cxnId="{15ACE3D5-7BE3-405D-BF5D-5C835C4C96F2}">
      <dgm:prSet/>
      <dgm:spPr/>
      <dgm:t>
        <a:bodyPr/>
        <a:lstStyle/>
        <a:p>
          <a:endParaRPr lang="en-US"/>
        </a:p>
      </dgm:t>
    </dgm:pt>
    <dgm:pt modelId="{A5CBC765-5C47-47AF-8C7C-63E6BB096058}" type="sibTrans" cxnId="{15ACE3D5-7BE3-405D-BF5D-5C835C4C96F2}">
      <dgm:prSet/>
      <dgm:spPr/>
      <dgm:t>
        <a:bodyPr/>
        <a:lstStyle/>
        <a:p>
          <a:endParaRPr lang="en-US"/>
        </a:p>
      </dgm:t>
    </dgm:pt>
    <dgm:pt modelId="{C24EC2B1-8792-47C8-B2DE-8B8E26A370BF}" type="pres">
      <dgm:prSet presAssocID="{E36050C3-DEE3-4DA1-9E1D-3EFEBC890B50}" presName="Name0" presStyleCnt="0">
        <dgm:presLayoutVars>
          <dgm:dir/>
          <dgm:animLvl val="lvl"/>
          <dgm:resizeHandles val="exact"/>
        </dgm:presLayoutVars>
      </dgm:prSet>
      <dgm:spPr/>
    </dgm:pt>
    <dgm:pt modelId="{C9FD85A0-A045-404E-BBFD-2CCA90B5450F}" type="pres">
      <dgm:prSet presAssocID="{EE171665-27FC-4AF3-8B4E-2600841134BD}" presName="Name8" presStyleCnt="0"/>
      <dgm:spPr/>
    </dgm:pt>
    <dgm:pt modelId="{50E629A8-E480-4E3D-9FE0-952F72F11C46}" type="pres">
      <dgm:prSet presAssocID="{EE171665-27FC-4AF3-8B4E-2600841134BD}" presName="level" presStyleLbl="node1" presStyleIdx="0" presStyleCnt="3" custScaleX="98939" custScaleY="54008" custLinFactNeighborX="-672" custLinFactNeighborY="-1007">
        <dgm:presLayoutVars>
          <dgm:chMax val="1"/>
          <dgm:bulletEnabled val="1"/>
        </dgm:presLayoutVars>
      </dgm:prSet>
      <dgm:spPr/>
      <dgm:t>
        <a:bodyPr/>
        <a:lstStyle/>
        <a:p>
          <a:endParaRPr lang="en-US"/>
        </a:p>
      </dgm:t>
    </dgm:pt>
    <dgm:pt modelId="{3FC1C8A7-EE5F-4894-A23A-CF82368EDFA4}" type="pres">
      <dgm:prSet presAssocID="{EE171665-27FC-4AF3-8B4E-2600841134BD}" presName="levelTx" presStyleLbl="revTx" presStyleIdx="0" presStyleCnt="0">
        <dgm:presLayoutVars>
          <dgm:chMax val="1"/>
          <dgm:bulletEnabled val="1"/>
        </dgm:presLayoutVars>
      </dgm:prSet>
      <dgm:spPr/>
      <dgm:t>
        <a:bodyPr/>
        <a:lstStyle/>
        <a:p>
          <a:endParaRPr lang="en-US"/>
        </a:p>
      </dgm:t>
    </dgm:pt>
    <dgm:pt modelId="{D85D94C9-D6BD-491D-BB3F-8B2E7529BC24}" type="pres">
      <dgm:prSet presAssocID="{281006B8-FA9C-4C70-B0F4-A1755A808A7F}" presName="Name8" presStyleCnt="0"/>
      <dgm:spPr/>
    </dgm:pt>
    <dgm:pt modelId="{4F19DD7A-4B4D-4DBE-935E-F9067F47C6E4}" type="pres">
      <dgm:prSet presAssocID="{281006B8-FA9C-4C70-B0F4-A1755A808A7F}" presName="level" presStyleLbl="node1" presStyleIdx="1" presStyleCnt="3" custScaleX="101789" custScaleY="55842">
        <dgm:presLayoutVars>
          <dgm:chMax val="1"/>
          <dgm:bulletEnabled val="1"/>
        </dgm:presLayoutVars>
      </dgm:prSet>
      <dgm:spPr/>
      <dgm:t>
        <a:bodyPr/>
        <a:lstStyle/>
        <a:p>
          <a:endParaRPr lang="en-US"/>
        </a:p>
      </dgm:t>
    </dgm:pt>
    <dgm:pt modelId="{2D4207CF-9EF4-4C8F-B92A-391A6D48D89D}" type="pres">
      <dgm:prSet presAssocID="{281006B8-FA9C-4C70-B0F4-A1755A808A7F}" presName="levelTx" presStyleLbl="revTx" presStyleIdx="0" presStyleCnt="0">
        <dgm:presLayoutVars>
          <dgm:chMax val="1"/>
          <dgm:bulletEnabled val="1"/>
        </dgm:presLayoutVars>
      </dgm:prSet>
      <dgm:spPr/>
      <dgm:t>
        <a:bodyPr/>
        <a:lstStyle/>
        <a:p>
          <a:endParaRPr lang="en-US"/>
        </a:p>
      </dgm:t>
    </dgm:pt>
    <dgm:pt modelId="{7175ED36-0237-4331-8FF4-FB00833BB3B0}" type="pres">
      <dgm:prSet presAssocID="{3616E1B5-18F5-4A07-BAE9-A68117252F5A}" presName="Name8" presStyleCnt="0"/>
      <dgm:spPr/>
    </dgm:pt>
    <dgm:pt modelId="{DD41970D-B6B9-4534-BF4D-9E08C2A57013}" type="pres">
      <dgm:prSet presAssocID="{3616E1B5-18F5-4A07-BAE9-A68117252F5A}" presName="level" presStyleLbl="node1" presStyleIdx="2" presStyleCnt="3">
        <dgm:presLayoutVars>
          <dgm:chMax val="1"/>
          <dgm:bulletEnabled val="1"/>
        </dgm:presLayoutVars>
      </dgm:prSet>
      <dgm:spPr/>
      <dgm:t>
        <a:bodyPr/>
        <a:lstStyle/>
        <a:p>
          <a:endParaRPr lang="en-US"/>
        </a:p>
      </dgm:t>
    </dgm:pt>
    <dgm:pt modelId="{D79148EA-A74A-4AE0-A12E-92383636F772}" type="pres">
      <dgm:prSet presAssocID="{3616E1B5-18F5-4A07-BAE9-A68117252F5A}" presName="levelTx" presStyleLbl="revTx" presStyleIdx="0" presStyleCnt="0">
        <dgm:presLayoutVars>
          <dgm:chMax val="1"/>
          <dgm:bulletEnabled val="1"/>
        </dgm:presLayoutVars>
      </dgm:prSet>
      <dgm:spPr/>
      <dgm:t>
        <a:bodyPr/>
        <a:lstStyle/>
        <a:p>
          <a:endParaRPr lang="en-US"/>
        </a:p>
      </dgm:t>
    </dgm:pt>
  </dgm:ptLst>
  <dgm:cxnLst>
    <dgm:cxn modelId="{D58053EA-7618-4785-AB74-2DD32F8F2D4F}" type="presOf" srcId="{281006B8-FA9C-4C70-B0F4-A1755A808A7F}" destId="{2D4207CF-9EF4-4C8F-B92A-391A6D48D89D}" srcOrd="1" destOrd="0" presId="urn:microsoft.com/office/officeart/2005/8/layout/pyramid1"/>
    <dgm:cxn modelId="{31EEF871-E38C-4BCC-8D8B-A3236E3483A4}" type="presOf" srcId="{E36050C3-DEE3-4DA1-9E1D-3EFEBC890B50}" destId="{C24EC2B1-8792-47C8-B2DE-8B8E26A370BF}" srcOrd="0" destOrd="0" presId="urn:microsoft.com/office/officeart/2005/8/layout/pyramid1"/>
    <dgm:cxn modelId="{B485EED6-B2C7-47F4-BB7B-0BA16DD0D9F9}" type="presOf" srcId="{3616E1B5-18F5-4A07-BAE9-A68117252F5A}" destId="{D79148EA-A74A-4AE0-A12E-92383636F772}" srcOrd="1" destOrd="0" presId="urn:microsoft.com/office/officeart/2005/8/layout/pyramid1"/>
    <dgm:cxn modelId="{59A44EB1-F738-4527-AA62-CB90718F1C5B}" srcId="{E36050C3-DEE3-4DA1-9E1D-3EFEBC890B50}" destId="{EE171665-27FC-4AF3-8B4E-2600841134BD}" srcOrd="0" destOrd="0" parTransId="{278EA482-EF9B-4DC0-BBB8-4999C689008F}" sibTransId="{4BD30B77-BEF1-4A76-A1BB-1AAFADC78FF4}"/>
    <dgm:cxn modelId="{4290207F-B27F-436E-BAC1-F4F106A7E38C}" type="presOf" srcId="{EE171665-27FC-4AF3-8B4E-2600841134BD}" destId="{50E629A8-E480-4E3D-9FE0-952F72F11C46}" srcOrd="0" destOrd="0" presId="urn:microsoft.com/office/officeart/2005/8/layout/pyramid1"/>
    <dgm:cxn modelId="{3AEF16F4-DC9F-4DAC-ABE6-570DB3A3F5DF}" type="presOf" srcId="{EE171665-27FC-4AF3-8B4E-2600841134BD}" destId="{3FC1C8A7-EE5F-4894-A23A-CF82368EDFA4}" srcOrd="1" destOrd="0" presId="urn:microsoft.com/office/officeart/2005/8/layout/pyramid1"/>
    <dgm:cxn modelId="{09EE98C4-0CFD-4879-A42A-E55664BF959D}" type="presOf" srcId="{281006B8-FA9C-4C70-B0F4-A1755A808A7F}" destId="{4F19DD7A-4B4D-4DBE-935E-F9067F47C6E4}" srcOrd="0" destOrd="0" presId="urn:microsoft.com/office/officeart/2005/8/layout/pyramid1"/>
    <dgm:cxn modelId="{4F8C96FA-34E3-428F-8A4B-454F0750527F}" type="presOf" srcId="{3616E1B5-18F5-4A07-BAE9-A68117252F5A}" destId="{DD41970D-B6B9-4534-BF4D-9E08C2A57013}" srcOrd="0" destOrd="0" presId="urn:microsoft.com/office/officeart/2005/8/layout/pyramid1"/>
    <dgm:cxn modelId="{15ACE3D5-7BE3-405D-BF5D-5C835C4C96F2}" srcId="{E36050C3-DEE3-4DA1-9E1D-3EFEBC890B50}" destId="{3616E1B5-18F5-4A07-BAE9-A68117252F5A}" srcOrd="2" destOrd="0" parTransId="{E435F3A8-01EA-48D3-9509-61D6196B9F89}" sibTransId="{A5CBC765-5C47-47AF-8C7C-63E6BB096058}"/>
    <dgm:cxn modelId="{55E2AF14-7373-4609-9C21-42DF5801B44D}" srcId="{E36050C3-DEE3-4DA1-9E1D-3EFEBC890B50}" destId="{281006B8-FA9C-4C70-B0F4-A1755A808A7F}" srcOrd="1" destOrd="0" parTransId="{AB1B506A-4E00-4453-BEAF-9A18C0BCE370}" sibTransId="{F2566598-5630-4AC8-AAB1-0773E6DCEF0E}"/>
    <dgm:cxn modelId="{8BBBF2F4-9F8F-48F5-9F92-33375B3D1208}" type="presParOf" srcId="{C24EC2B1-8792-47C8-B2DE-8B8E26A370BF}" destId="{C9FD85A0-A045-404E-BBFD-2CCA90B5450F}" srcOrd="0" destOrd="0" presId="urn:microsoft.com/office/officeart/2005/8/layout/pyramid1"/>
    <dgm:cxn modelId="{C39822C4-3EAA-4430-93CF-92530FB82182}" type="presParOf" srcId="{C9FD85A0-A045-404E-BBFD-2CCA90B5450F}" destId="{50E629A8-E480-4E3D-9FE0-952F72F11C46}" srcOrd="0" destOrd="0" presId="urn:microsoft.com/office/officeart/2005/8/layout/pyramid1"/>
    <dgm:cxn modelId="{4393DB7F-4710-4D86-88BF-20E10976D35F}" type="presParOf" srcId="{C9FD85A0-A045-404E-BBFD-2CCA90B5450F}" destId="{3FC1C8A7-EE5F-4894-A23A-CF82368EDFA4}" srcOrd="1" destOrd="0" presId="urn:microsoft.com/office/officeart/2005/8/layout/pyramid1"/>
    <dgm:cxn modelId="{DC31DFFF-A7CC-4223-AC78-57A2174FE871}" type="presParOf" srcId="{C24EC2B1-8792-47C8-B2DE-8B8E26A370BF}" destId="{D85D94C9-D6BD-491D-BB3F-8B2E7529BC24}" srcOrd="1" destOrd="0" presId="urn:microsoft.com/office/officeart/2005/8/layout/pyramid1"/>
    <dgm:cxn modelId="{C6539477-BBBC-40C5-9EC6-5D30DF0DC8B2}" type="presParOf" srcId="{D85D94C9-D6BD-491D-BB3F-8B2E7529BC24}" destId="{4F19DD7A-4B4D-4DBE-935E-F9067F47C6E4}" srcOrd="0" destOrd="0" presId="urn:microsoft.com/office/officeart/2005/8/layout/pyramid1"/>
    <dgm:cxn modelId="{F61A03BD-0CD8-4F82-A32F-EFBF594F3FEC}" type="presParOf" srcId="{D85D94C9-D6BD-491D-BB3F-8B2E7529BC24}" destId="{2D4207CF-9EF4-4C8F-B92A-391A6D48D89D}" srcOrd="1" destOrd="0" presId="urn:microsoft.com/office/officeart/2005/8/layout/pyramid1"/>
    <dgm:cxn modelId="{05EC15DC-35BF-4B13-8D36-A32337DBBC0A}" type="presParOf" srcId="{C24EC2B1-8792-47C8-B2DE-8B8E26A370BF}" destId="{7175ED36-0237-4331-8FF4-FB00833BB3B0}" srcOrd="2" destOrd="0" presId="urn:microsoft.com/office/officeart/2005/8/layout/pyramid1"/>
    <dgm:cxn modelId="{3C6D1118-C8EE-4213-93B8-4FC0D3861164}" type="presParOf" srcId="{7175ED36-0237-4331-8FF4-FB00833BB3B0}" destId="{DD41970D-B6B9-4534-BF4D-9E08C2A57013}" srcOrd="0" destOrd="0" presId="urn:microsoft.com/office/officeart/2005/8/layout/pyramid1"/>
    <dgm:cxn modelId="{D8B1669D-E438-4555-8184-A797351B5F96}" type="presParOf" srcId="{7175ED36-0237-4331-8FF4-FB00833BB3B0}" destId="{D79148EA-A74A-4AE0-A12E-92383636F772}"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E629A8-E480-4E3D-9FE0-952F72F11C46}">
      <dsp:nvSpPr>
        <dsp:cNvPr id="0" name=""/>
        <dsp:cNvSpPr/>
      </dsp:nvSpPr>
      <dsp:spPr>
        <a:xfrm>
          <a:off x="2261332" y="0"/>
          <a:ext cx="1552249" cy="1045930"/>
        </a:xfrm>
        <a:prstGeom prst="trapezoid">
          <a:avLst>
            <a:gd name="adj" fmla="val 75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dirty="0"/>
        </a:p>
      </dsp:txBody>
      <dsp:txXfrm>
        <a:off x="2261332" y="0"/>
        <a:ext cx="1552249" cy="1045930"/>
      </dsp:txXfrm>
    </dsp:sp>
    <dsp:sp modelId="{4F19DD7A-4B4D-4DBE-935E-F9067F47C6E4}">
      <dsp:nvSpPr>
        <dsp:cNvPr id="0" name=""/>
        <dsp:cNvSpPr/>
      </dsp:nvSpPr>
      <dsp:spPr>
        <a:xfrm>
          <a:off x="1423921" y="1045930"/>
          <a:ext cx="3248156" cy="1081448"/>
        </a:xfrm>
        <a:prstGeom prst="trapezoid">
          <a:avLst>
            <a:gd name="adj" fmla="val 7500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dirty="0"/>
        </a:p>
      </dsp:txBody>
      <dsp:txXfrm>
        <a:off x="1992349" y="1045930"/>
        <a:ext cx="2111301" cy="1081448"/>
      </dsp:txXfrm>
    </dsp:sp>
    <dsp:sp modelId="{DD41970D-B6B9-4534-BF4D-9E08C2A57013}">
      <dsp:nvSpPr>
        <dsp:cNvPr id="0" name=""/>
        <dsp:cNvSpPr/>
      </dsp:nvSpPr>
      <dsp:spPr>
        <a:xfrm>
          <a:off x="0" y="2127378"/>
          <a:ext cx="6096000" cy="1936621"/>
        </a:xfrm>
        <a:prstGeom prst="trapezoid">
          <a:avLst>
            <a:gd name="adj" fmla="val 75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dirty="0"/>
        </a:p>
      </dsp:txBody>
      <dsp:txXfrm>
        <a:off x="1066799" y="2127378"/>
        <a:ext cx="3962400" cy="1936621"/>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93A22E-3C28-4565-A2B0-78A07D8093A4}" type="datetimeFigureOut">
              <a:rPr lang="en-US" smtClean="0"/>
              <a:t>7/13/2016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AA19DC-4EF7-4A08-BC37-E831956F90C2}" type="slidenum">
              <a:rPr lang="en-US" smtClean="0"/>
              <a:t>‹#›</a:t>
            </a:fld>
            <a:endParaRPr lang="en-US"/>
          </a:p>
        </p:txBody>
      </p:sp>
    </p:spTree>
    <p:extLst>
      <p:ext uri="{BB962C8B-B14F-4D97-AF65-F5344CB8AC3E}">
        <p14:creationId xmlns:p14="http://schemas.microsoft.com/office/powerpoint/2010/main" val="2025560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81BBEE41-8F96-4B6F-93F5-06562E5DB9DA}"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2015694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5CC356-F3FB-4EFF-8CC6-CE45B8A6F079}"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4137820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5CC356-F3FB-4EFF-8CC6-CE45B8A6F079}"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538768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5CC356-F3FB-4EFF-8CC6-CE45B8A6F079}"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818384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dirty="0" smtClean="0">
                <a:ea typeface="ＭＳ Ｐゴシック" pitchFamily="34" charset="-128"/>
              </a:rPr>
              <a:t>Shaping effective school culture for DBI</a:t>
            </a:r>
            <a:r>
              <a:rPr lang="en-US" b="0" baseline="0" dirty="0" smtClean="0">
                <a:ea typeface="ＭＳ Ｐゴシック" pitchFamily="34" charset="-128"/>
              </a:rPr>
              <a:t> </a:t>
            </a:r>
            <a:r>
              <a:rPr lang="en-US" b="0" dirty="0" smtClean="0">
                <a:ea typeface="ＭＳ Ｐゴシック" pitchFamily="34" charset="-128"/>
              </a:rPr>
              <a:t>often begins with administrators setting clear expectations that DBI</a:t>
            </a:r>
            <a:r>
              <a:rPr lang="en-US" b="0" baseline="0" dirty="0" smtClean="0">
                <a:ea typeface="ＭＳ Ｐゴシック" pitchFamily="34" charset="-128"/>
              </a:rPr>
              <a:t> </a:t>
            </a:r>
            <a:r>
              <a:rPr lang="en-US" b="0" dirty="0" smtClean="0">
                <a:ea typeface="ＭＳ Ｐゴシック" pitchFamily="34" charset="-128"/>
              </a:rPr>
              <a:t>is pivotal and necessary for meeting the needs of their students. Develop</a:t>
            </a:r>
            <a:r>
              <a:rPr lang="en-US" b="0" baseline="0" dirty="0" smtClean="0">
                <a:ea typeface="ＭＳ Ｐゴシック" pitchFamily="34" charset="-128"/>
              </a:rPr>
              <a:t> common language and knowledge about DBI, including assessment and intervention practices, so that staff can contribute to decision making.</a:t>
            </a:r>
            <a:endParaRPr lang="en-US" b="0" dirty="0" smtClean="0">
              <a:ea typeface="ＭＳ Ｐゴシック" pitchFamily="34" charset="-128"/>
            </a:endParaRPr>
          </a:p>
          <a:p>
            <a:pPr defTabSz="915570">
              <a:spcBef>
                <a:spcPct val="0"/>
              </a:spcBef>
              <a:defRPr/>
            </a:pPr>
            <a:endParaRPr lang="en-US" b="0" dirty="0" smtClean="0"/>
          </a:p>
          <a:p>
            <a:pPr defTabSz="915570">
              <a:spcBef>
                <a:spcPct val="0"/>
              </a:spcBef>
              <a:defRPr/>
            </a:pPr>
            <a:r>
              <a:rPr lang="en-US" b="0" dirty="0" smtClean="0"/>
              <a:t>Leaders</a:t>
            </a:r>
            <a:r>
              <a:rPr lang="en-US" b="0" baseline="0" dirty="0" smtClean="0"/>
              <a:t> also play an important part in setting up the logistical elements to support DBI implementation. Such elements include </a:t>
            </a:r>
            <a:r>
              <a:rPr lang="en-US" b="0" i="0" baseline="0" dirty="0" smtClean="0"/>
              <a:t>establishing measurable outcome goals; providing time in the schedule for meetings, assessments, instruction, and intervention; securing necessary resources; monitoring and evaluating; and asking tough questions.</a:t>
            </a:r>
          </a:p>
          <a:p>
            <a:pPr defTabSz="915570">
              <a:spcBef>
                <a:spcPct val="0"/>
              </a:spcBef>
              <a:defRPr/>
            </a:pPr>
            <a:endParaRPr lang="en-US" b="0" i="0" baseline="0" dirty="0" smtClean="0"/>
          </a:p>
          <a:p>
            <a:pPr defTabSz="915570">
              <a:spcBef>
                <a:spcPct val="0"/>
              </a:spcBef>
              <a:defRPr/>
            </a:pPr>
            <a:endParaRPr lang="en-US" b="0" i="0" baseline="0" dirty="0" smtClean="0"/>
          </a:p>
          <a:p>
            <a:pPr>
              <a:spcBef>
                <a:spcPct val="0"/>
              </a:spcBef>
            </a:pPr>
            <a:endParaRPr lang="en-US" b="1" dirty="0" smtClean="0">
              <a:ea typeface="ＭＳ Ｐゴシック" pitchFamily="34" charset="-128"/>
            </a:endParaRPr>
          </a:p>
          <a:p>
            <a:endParaRPr lang="en-US" dirty="0"/>
          </a:p>
        </p:txBody>
      </p:sp>
      <p:sp>
        <p:nvSpPr>
          <p:cNvPr id="4" name="Slide Number Placeholder 3"/>
          <p:cNvSpPr>
            <a:spLocks noGrp="1"/>
          </p:cNvSpPr>
          <p:nvPr>
            <p:ph type="sldNum" sz="quarter" idx="10"/>
          </p:nvPr>
        </p:nvSpPr>
        <p:spPr/>
        <p:txBody>
          <a:bodyPr/>
          <a:lstStyle/>
          <a:p>
            <a:fld id="{AF2A8CCF-C9B5-4D11-9AE3-8802757961D3}" type="slidenum">
              <a:rPr lang="en-US" smtClean="0">
                <a:solidFill>
                  <a:srgbClr val="000000"/>
                </a:solidFill>
              </a:rPr>
              <a:pPr/>
              <a:t>8</a:t>
            </a:fld>
            <a:endParaRPr lang="en-US" dirty="0">
              <a:solidFill>
                <a:srgbClr val="000000"/>
              </a:solidFill>
            </a:endParaRPr>
          </a:p>
        </p:txBody>
      </p:sp>
    </p:spTree>
    <p:extLst>
      <p:ext uri="{BB962C8B-B14F-4D97-AF65-F5344CB8AC3E}">
        <p14:creationId xmlns:p14="http://schemas.microsoft.com/office/powerpoint/2010/main" val="3951973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Policies and practices within schools should ensure that students with disabilities have access to intensive intervention. When students with disabilities </a:t>
            </a:r>
            <a:r>
              <a:rPr lang="en-US" baseline="0" dirty="0" smtClean="0"/>
              <a:t>do not respond to Tier 1 and Tier 2 supports, they must have access to intensive intervention if they require it.</a:t>
            </a:r>
          </a:p>
          <a:p>
            <a:endParaRPr lang="en-US" baseline="0" dirty="0" smtClean="0"/>
          </a:p>
          <a:p>
            <a:r>
              <a:rPr lang="en-US" baseline="0" dirty="0" smtClean="0"/>
              <a:t>Students may receive services at different levels of support in different areas. For example, a student with a learning disability in reading may need intensive intervention in reading while needing only core instruction in mathematics.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90689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1BCF944E-AC27-4BEA-9C0A-695BFCE7C965}"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3471608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p:nvPr>
        </p:nvSpPr>
        <p:spPr>
          <a:xfrm>
            <a:off x="911749" y="1921373"/>
            <a:ext cx="10971217" cy="769441"/>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a:xfrm>
            <a:off x="8559799" y="6766376"/>
            <a:ext cx="3323167" cy="123111"/>
          </a:xfrm>
        </p:spPr>
        <p:txBody>
          <a:bodyPr/>
          <a:lstStyle>
            <a:lvl1pPr>
              <a:defRPr>
                <a:solidFill>
                  <a:schemeClr val="tx2">
                    <a:lumMod val="75000"/>
                  </a:schemeClr>
                </a:solidFill>
              </a:defRPr>
            </a:lvl1pPr>
          </a:lstStyle>
          <a:p>
            <a:endParaRPr lang="en-US" dirty="0">
              <a:solidFill>
                <a:srgbClr val="2F68A4">
                  <a:lumMod val="75000"/>
                </a:srgbClr>
              </a:solidFill>
            </a:endParaRPr>
          </a:p>
        </p:txBody>
      </p:sp>
      <p:sp>
        <p:nvSpPr>
          <p:cNvPr id="4" name="Footer Placeholder 3"/>
          <p:cNvSpPr>
            <a:spLocks noGrp="1"/>
          </p:cNvSpPr>
          <p:nvPr>
            <p:ph type="ftr" sz="quarter" idx="11"/>
          </p:nvPr>
        </p:nvSpPr>
        <p:spPr>
          <a:xfrm>
            <a:off x="7104454" y="6656743"/>
            <a:ext cx="4778513" cy="107722"/>
          </a:xfrm>
        </p:spPr>
        <p:txBody>
          <a:bodyPr/>
          <a:lstStyle>
            <a:lvl1pPr>
              <a:defRPr sz="700"/>
            </a:lvl1pPr>
          </a:lstStyle>
          <a:p>
            <a:endParaRPr lang="en-US" dirty="0">
              <a:solidFill>
                <a:prstClr val="black">
                  <a:tint val="75000"/>
                </a:prstClr>
              </a:solidFill>
            </a:endParaRPr>
          </a:p>
        </p:txBody>
      </p:sp>
      <p:sp>
        <p:nvSpPr>
          <p:cNvPr id="6" name="Text Placeholder 5"/>
          <p:cNvSpPr>
            <a:spLocks noGrp="1"/>
          </p:cNvSpPr>
          <p:nvPr>
            <p:ph type="body" sz="quarter" idx="12"/>
          </p:nvPr>
        </p:nvSpPr>
        <p:spPr>
          <a:xfrm>
            <a:off x="916518" y="2938999"/>
            <a:ext cx="10966449" cy="1969770"/>
          </a:xfrm>
        </p:spPr>
        <p:txBody>
          <a:bodyPr/>
          <a:lstStyle>
            <a:lvl1pPr>
              <a:defRPr>
                <a:solidFill>
                  <a:schemeClr val="bg1">
                    <a:lumMod val="75000"/>
                  </a:schemeClr>
                </a:solidFill>
              </a:defRPr>
            </a:lvl1pPr>
            <a:lvl2pPr>
              <a:defRPr sz="2400">
                <a:solidFill>
                  <a:schemeClr val="bg1"/>
                </a:solidFill>
              </a:defRPr>
            </a:lvl2pPr>
            <a:lvl3pPr>
              <a:defRPr sz="2000">
                <a:solidFill>
                  <a:schemeClr val="bg1"/>
                </a:solidFill>
              </a:defRPr>
            </a:lvl3pPr>
            <a:lvl4pPr marL="0" indent="0">
              <a:defRPr sz="1600">
                <a:solidFill>
                  <a:schemeClr val="bg1"/>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534397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Org Chart">
    <p:spTree>
      <p:nvGrpSpPr>
        <p:cNvPr id="1" name=""/>
        <p:cNvGrpSpPr/>
        <p:nvPr/>
      </p:nvGrpSpPr>
      <p:grpSpPr>
        <a:xfrm>
          <a:off x="0" y="0"/>
          <a:ext cx="0" cy="0"/>
          <a:chOff x="0" y="0"/>
          <a:chExt cx="0" cy="0"/>
        </a:xfrm>
      </p:grpSpPr>
      <p:sp>
        <p:nvSpPr>
          <p:cNvPr id="4" name="SmartArt Placeholder 3"/>
          <p:cNvSpPr>
            <a:spLocks noGrp="1"/>
          </p:cNvSpPr>
          <p:nvPr>
            <p:ph type="dgm" sz="quarter" idx="10"/>
          </p:nvPr>
        </p:nvSpPr>
        <p:spPr>
          <a:xfrm>
            <a:off x="163713" y="747423"/>
            <a:ext cx="11873947" cy="5096787"/>
          </a:xfrm>
        </p:spPr>
        <p:txBody>
          <a:bodyPr/>
          <a:lstStyle/>
          <a:p>
            <a:r>
              <a:rPr lang="en-US" smtClean="0"/>
              <a:t>Click icon to add SmartArt graphic</a:t>
            </a:r>
            <a:endParaRPr lang="en-US" dirty="0"/>
          </a:p>
        </p:txBody>
      </p:sp>
      <p:sp>
        <p:nvSpPr>
          <p:cNvPr id="2" name="Slide Number Placeholder 1"/>
          <p:cNvSpPr>
            <a:spLocks noGrp="1"/>
          </p:cNvSpPr>
          <p:nvPr>
            <p:ph type="sldNum" sz="quarter" idx="11"/>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
        <p:nvSpPr>
          <p:cNvPr id="3" name="Title 2"/>
          <p:cNvSpPr>
            <a:spLocks noGrp="1"/>
          </p:cNvSpPr>
          <p:nvPr>
            <p:ph type="title"/>
          </p:nvPr>
        </p:nvSpPr>
        <p:spPr>
          <a:xfrm>
            <a:off x="163183" y="314394"/>
            <a:ext cx="11875008" cy="361468"/>
          </a:xfrm>
        </p:spPr>
        <p:txBody>
          <a:bodyPr>
            <a:normAutofit/>
          </a:bodyPr>
          <a:lstStyle>
            <a:lvl1pPr algn="ctr">
              <a:defRPr sz="2200" b="1"/>
            </a:lvl1pPr>
          </a:lstStyle>
          <a:p>
            <a:r>
              <a:rPr lang="en-US" smtClean="0"/>
              <a:t>Click to edit Master title style</a:t>
            </a:r>
            <a:endParaRPr lang="en-US" dirty="0"/>
          </a:p>
        </p:txBody>
      </p:sp>
    </p:spTree>
    <p:extLst>
      <p:ext uri="{BB962C8B-B14F-4D97-AF65-F5344CB8AC3E}">
        <p14:creationId xmlns:p14="http://schemas.microsoft.com/office/powerpoint/2010/main" val="2110616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916518" y="2055813"/>
            <a:ext cx="10966449" cy="351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Slide Number Placeholder 1"/>
          <p:cNvSpPr>
            <a:spLocks noGrp="1"/>
          </p:cNvSpPr>
          <p:nvPr>
            <p:ph type="sldNum" sz="quarter" idx="11"/>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997064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rg Chart">
    <p:spTree>
      <p:nvGrpSpPr>
        <p:cNvPr id="1" name=""/>
        <p:cNvGrpSpPr/>
        <p:nvPr/>
      </p:nvGrpSpPr>
      <p:grpSpPr>
        <a:xfrm>
          <a:off x="0" y="0"/>
          <a:ext cx="0" cy="0"/>
          <a:chOff x="0" y="0"/>
          <a:chExt cx="0" cy="0"/>
        </a:xfrm>
      </p:grpSpPr>
      <p:sp>
        <p:nvSpPr>
          <p:cNvPr id="4" name="SmartArt Placeholder 3"/>
          <p:cNvSpPr>
            <a:spLocks noGrp="1"/>
          </p:cNvSpPr>
          <p:nvPr>
            <p:ph type="dgm" sz="quarter" idx="10"/>
          </p:nvPr>
        </p:nvSpPr>
        <p:spPr>
          <a:xfrm>
            <a:off x="163713" y="747423"/>
            <a:ext cx="11873947" cy="5096787"/>
          </a:xfrm>
        </p:spPr>
        <p:txBody>
          <a:bodyPr/>
          <a:lstStyle/>
          <a:p>
            <a:r>
              <a:rPr lang="en-US" dirty="0" smtClean="0"/>
              <a:t>Click icon to add SmartArt graphic</a:t>
            </a:r>
            <a:endParaRPr lang="en-US" dirty="0"/>
          </a:p>
        </p:txBody>
      </p:sp>
      <p:sp>
        <p:nvSpPr>
          <p:cNvPr id="2" name="Slide Number Placeholder 1"/>
          <p:cNvSpPr>
            <a:spLocks noGrp="1"/>
          </p:cNvSpPr>
          <p:nvPr>
            <p:ph type="sldNum" sz="quarter" idx="11"/>
          </p:nvPr>
        </p:nvSpPr>
        <p:spPr/>
        <p:txBody>
          <a:bodyPr/>
          <a:lstStyle/>
          <a:p>
            <a:pPr algn="r"/>
            <a:fld id="{F3477EC8-074D-41C4-94AE-E9EA7CEEA348}" type="slidenum">
              <a:rPr>
                <a:solidFill>
                  <a:prstClr val="white">
                    <a:lumMod val="75000"/>
                  </a:prstClr>
                </a:solidFill>
              </a:rPr>
              <a:pPr algn="r"/>
              <a:t>‹#›</a:t>
            </a:fld>
            <a:endParaRPr dirty="0">
              <a:solidFill>
                <a:prstClr val="white">
                  <a:lumMod val="75000"/>
                </a:prstClr>
              </a:solidFill>
            </a:endParaRPr>
          </a:p>
        </p:txBody>
      </p:sp>
      <p:sp>
        <p:nvSpPr>
          <p:cNvPr id="3" name="Title 2"/>
          <p:cNvSpPr>
            <a:spLocks noGrp="1"/>
          </p:cNvSpPr>
          <p:nvPr>
            <p:ph type="title"/>
          </p:nvPr>
        </p:nvSpPr>
        <p:spPr>
          <a:xfrm>
            <a:off x="163183" y="314394"/>
            <a:ext cx="11875008" cy="361468"/>
          </a:xfrm>
        </p:spPr>
        <p:txBody>
          <a:bodyPr>
            <a:normAutofit/>
          </a:bodyPr>
          <a:lstStyle>
            <a:lvl1pPr algn="ctr">
              <a:defRPr sz="2200" b="1"/>
            </a:lvl1pPr>
          </a:lstStyle>
          <a:p>
            <a:r>
              <a:rPr lang="en-US" smtClean="0"/>
              <a:t>Click to edit Master title style</a:t>
            </a:r>
            <a:endParaRPr lang="en-US" dirty="0"/>
          </a:p>
        </p:txBody>
      </p:sp>
    </p:spTree>
    <p:extLst>
      <p:ext uri="{BB962C8B-B14F-4D97-AF65-F5344CB8AC3E}">
        <p14:creationId xmlns:p14="http://schemas.microsoft.com/office/powerpoint/2010/main" val="4234427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518" y="2055814"/>
            <a:ext cx="10966449"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0"/>
          </p:nvPr>
        </p:nvSpPr>
        <p:spPr bwMode="gray">
          <a:xfrm>
            <a:off x="11673508" y="6507316"/>
            <a:ext cx="157094" cy="153888"/>
          </a:xfrm>
        </p:spPr>
        <p:txBody>
          <a:bodyPr wrap="none" anchor="b" anchorCtr="0"/>
          <a:lstStyle/>
          <a:p>
            <a:fld id="{4DBB3109-6B36-4C42-ABE5-993D6B0A452A}" type="slidenum">
              <a:rPr>
                <a:solidFill>
                  <a:srgbClr val="FFFFFF">
                    <a:lumMod val="75000"/>
                  </a:srgbClr>
                </a:solidFill>
              </a:rPr>
              <a:pPr/>
              <a:t>‹#›</a:t>
            </a:fld>
            <a:endParaRPr dirty="0">
              <a:solidFill>
                <a:srgbClr val="FFFFFF">
                  <a:lumMod val="75000"/>
                </a:srgbClr>
              </a:solidFill>
            </a:endParaRPr>
          </a:p>
        </p:txBody>
      </p:sp>
    </p:spTree>
    <p:extLst>
      <p:ext uri="{BB962C8B-B14F-4D97-AF65-F5344CB8AC3E}">
        <p14:creationId xmlns:p14="http://schemas.microsoft.com/office/powerpoint/2010/main" val="2702656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702" y="2055813"/>
            <a:ext cx="10966265"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3"/>
          <p:cNvSpPr>
            <a:spLocks noGrp="1"/>
          </p:cNvSpPr>
          <p:nvPr>
            <p:ph type="sldNum" sz="quarter" idx="10"/>
          </p:nvPr>
        </p:nvSpPr>
        <p:spPr bwMode="gray">
          <a:xfrm>
            <a:off x="11725873"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972036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702" y="2055813"/>
            <a:ext cx="529683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2"/>
          <p:cNvSpPr>
            <a:spLocks noGrp="1"/>
          </p:cNvSpPr>
          <p:nvPr>
            <p:ph idx="10"/>
          </p:nvPr>
        </p:nvSpPr>
        <p:spPr bwMode="gray">
          <a:xfrm>
            <a:off x="6586129" y="2055813"/>
            <a:ext cx="529683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3"/>
          <p:cNvSpPr>
            <a:spLocks noGrp="1"/>
          </p:cNvSpPr>
          <p:nvPr>
            <p:ph type="sldNum" sz="quarter" idx="11"/>
          </p:nvPr>
        </p:nvSpPr>
        <p:spPr bwMode="gray">
          <a:xfrm>
            <a:off x="11673508" y="6507316"/>
            <a:ext cx="157094" cy="153888"/>
          </a:xfrm>
        </p:spPr>
        <p:txBody>
          <a:bodyPr wrap="none" anchor="b" anchorCtr="0"/>
          <a:lstStyle/>
          <a:p>
            <a:fld id="{4DBB3109-6B36-4C42-ABE5-993D6B0A452A}" type="slidenum">
              <a:rPr>
                <a:solidFill>
                  <a:srgbClr val="FFFFFF">
                    <a:lumMod val="75000"/>
                  </a:srgbClr>
                </a:solidFill>
              </a:rPr>
              <a:pPr/>
              <a:t>‹#›</a:t>
            </a:fld>
            <a:endParaRPr dirty="0">
              <a:solidFill>
                <a:srgbClr val="FFFFFF">
                  <a:lumMod val="75000"/>
                </a:srgbClr>
              </a:solidFill>
            </a:endParaRPr>
          </a:p>
        </p:txBody>
      </p:sp>
    </p:spTree>
    <p:extLst>
      <p:ext uri="{BB962C8B-B14F-4D97-AF65-F5344CB8AC3E}">
        <p14:creationId xmlns:p14="http://schemas.microsoft.com/office/powerpoint/2010/main" val="26449048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
        <p:nvSpPr>
          <p:cNvPr id="4" name="Slide Number Placeholder 3"/>
          <p:cNvSpPr>
            <a:spLocks noGrp="1"/>
          </p:cNvSpPr>
          <p:nvPr>
            <p:ph type="sldNum" sz="quarter" idx="10"/>
          </p:nvPr>
        </p:nvSpPr>
        <p:spPr bwMode="gray">
          <a:xfrm>
            <a:off x="11673508" y="6507316"/>
            <a:ext cx="157094" cy="153888"/>
          </a:xfrm>
        </p:spPr>
        <p:txBody>
          <a:bodyPr wrap="none" anchor="b" anchorCtr="0"/>
          <a:lstStyle/>
          <a:p>
            <a:fld id="{4DBB3109-6B36-4C42-ABE5-993D6B0A452A}" type="slidenum">
              <a:rPr>
                <a:solidFill>
                  <a:srgbClr val="FFFFFF">
                    <a:lumMod val="75000"/>
                  </a:srgbClr>
                </a:solidFill>
              </a:rPr>
              <a:pPr/>
              <a:t>‹#›</a:t>
            </a:fld>
            <a:endParaRPr dirty="0">
              <a:solidFill>
                <a:srgbClr val="FFFFFF">
                  <a:lumMod val="75000"/>
                </a:srgbClr>
              </a:solidFill>
            </a:endParaRPr>
          </a:p>
        </p:txBody>
      </p:sp>
    </p:spTree>
    <p:extLst>
      <p:ext uri="{BB962C8B-B14F-4D97-AF65-F5344CB8AC3E}">
        <p14:creationId xmlns:p14="http://schemas.microsoft.com/office/powerpoint/2010/main" val="25798259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References">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519" y="2055814"/>
            <a:ext cx="10966448" cy="3794125"/>
          </a:xfrm>
          <a:prstGeom prst="rect">
            <a:avLst/>
          </a:prstGeom>
        </p:spPr>
        <p:txBody>
          <a:bodyPr/>
          <a:lstStyle>
            <a:lvl1pPr marL="457200" indent="-457200">
              <a:buNone/>
              <a:defRPr sz="1800">
                <a:solidFill>
                  <a:schemeClr val="tx2">
                    <a:lumMod val="75000"/>
                  </a:schemeClr>
                </a:solidFill>
                <a:latin typeface="+mn-lt"/>
                <a:cs typeface="Franklin Gothic Book" pitchFamily="34" charset="0"/>
              </a:defRPr>
            </a:lvl1pPr>
            <a:lvl2pPr>
              <a:buNone/>
              <a:defRPr>
                <a:solidFill>
                  <a:schemeClr val="tx1"/>
                </a:solidFill>
                <a:latin typeface="Franklin Gothic Book" pitchFamily="34" charset="0"/>
              </a:defRPr>
            </a:lvl2pPr>
            <a:lvl3pPr>
              <a:defRPr>
                <a:solidFill>
                  <a:schemeClr val="tx1"/>
                </a:solidFill>
                <a:latin typeface="Franklin Gothic Book" pitchFamily="34" charset="0"/>
              </a:defRPr>
            </a:lvl3pPr>
            <a:lvl4pPr>
              <a:defRPr>
                <a:solidFill>
                  <a:schemeClr val="tx1"/>
                </a:solidFill>
                <a:latin typeface="Franklin Gothic Book" pitchFamily="34" charset="0"/>
              </a:defRPr>
            </a:lvl4pPr>
            <a:lvl5pPr>
              <a:defRPr>
                <a:solidFill>
                  <a:schemeClr val="tx1"/>
                </a:solidFill>
                <a:latin typeface="Franklin Gothic Book" pitchFamily="34" charset="0"/>
              </a:defRPr>
            </a:lvl5pPr>
          </a:lstStyle>
          <a:p>
            <a:pPr lvl="0"/>
            <a:r>
              <a:rPr lang="en-US" smtClean="0"/>
              <a:t>Click to edit Master text styles</a:t>
            </a:r>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6" name="Slide Number Placeholder 3"/>
          <p:cNvSpPr>
            <a:spLocks noGrp="1"/>
          </p:cNvSpPr>
          <p:nvPr>
            <p:ph type="sldNum" sz="quarter" idx="10"/>
          </p:nvPr>
        </p:nvSpPr>
        <p:spPr bwMode="gray">
          <a:xfrm>
            <a:off x="11673508" y="6507316"/>
            <a:ext cx="157094" cy="153888"/>
          </a:xfrm>
        </p:spPr>
        <p:txBody>
          <a:bodyPr wrap="none" anchor="b" anchorCtr="0"/>
          <a:lstStyle/>
          <a:p>
            <a:fld id="{4DBB3109-6B36-4C42-ABE5-993D6B0A452A}" type="slidenum">
              <a:rPr>
                <a:solidFill>
                  <a:srgbClr val="FFFFFF">
                    <a:lumMod val="75000"/>
                  </a:srgbClr>
                </a:solidFill>
              </a:rPr>
              <a:pPr/>
              <a:t>‹#›</a:t>
            </a:fld>
            <a:endParaRPr dirty="0">
              <a:solidFill>
                <a:srgbClr val="FFFFFF">
                  <a:lumMod val="75000"/>
                </a:srgbClr>
              </a:solidFill>
            </a:endParaRPr>
          </a:p>
        </p:txBody>
      </p:sp>
    </p:spTree>
    <p:extLst>
      <p:ext uri="{BB962C8B-B14F-4D97-AF65-F5344CB8AC3E}">
        <p14:creationId xmlns:p14="http://schemas.microsoft.com/office/powerpoint/2010/main" val="33838422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99801" y="1747392"/>
            <a:ext cx="9366884" cy="1470025"/>
          </a:xfrm>
        </p:spPr>
        <p:txBody>
          <a:bodyPr>
            <a:normAutofit/>
          </a:bodyPr>
          <a:lstStyle>
            <a:lvl1pPr algn="l">
              <a:defRPr sz="2800" b="1" baseline="0">
                <a:solidFill>
                  <a:schemeClr val="tx2"/>
                </a:solidFill>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899999" y="3825573"/>
            <a:ext cx="9382067" cy="685800"/>
          </a:xfrm>
        </p:spPr>
        <p:txBody>
          <a:bodyPr/>
          <a:lstStyle>
            <a:lvl1pPr marL="0" indent="0" algn="l">
              <a:buNone/>
              <a:defRPr b="1">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Text Placeholder 12"/>
          <p:cNvSpPr>
            <a:spLocks noGrp="1"/>
          </p:cNvSpPr>
          <p:nvPr>
            <p:ph type="body" sz="quarter" idx="12"/>
          </p:nvPr>
        </p:nvSpPr>
        <p:spPr>
          <a:xfrm>
            <a:off x="1899999" y="4587573"/>
            <a:ext cx="9382067" cy="457200"/>
          </a:xfrm>
        </p:spPr>
        <p:txBody>
          <a:bodyPr/>
          <a:lstStyle>
            <a:lvl1pPr>
              <a:buNone/>
              <a:defRPr sz="2400" baseline="0">
                <a:solidFill>
                  <a:schemeClr val="tx1"/>
                </a:solidFill>
                <a:latin typeface="+mn-lt"/>
              </a:defRPr>
            </a:lvl1pPr>
            <a:lvl2pPr>
              <a:buNone/>
              <a:defRPr/>
            </a:lvl2pPr>
          </a:lstStyle>
          <a:p>
            <a:pPr lvl="0"/>
            <a:r>
              <a:rPr lang="en-US" smtClean="0"/>
              <a:t>Click to edit Master text styles</a:t>
            </a:r>
          </a:p>
        </p:txBody>
      </p:sp>
      <p:sp>
        <p:nvSpPr>
          <p:cNvPr id="15" name="Text Placeholder 14"/>
          <p:cNvSpPr>
            <a:spLocks noGrp="1"/>
          </p:cNvSpPr>
          <p:nvPr>
            <p:ph type="body" sz="quarter" idx="13"/>
          </p:nvPr>
        </p:nvSpPr>
        <p:spPr>
          <a:xfrm>
            <a:off x="1874340" y="5189358"/>
            <a:ext cx="9412432" cy="381000"/>
          </a:xfrm>
        </p:spPr>
        <p:txBody>
          <a:bodyPr/>
          <a:lstStyle>
            <a:lvl1pPr>
              <a:buNone/>
              <a:defRPr sz="1800" baseline="0">
                <a:solidFill>
                  <a:schemeClr val="tx1"/>
                </a:solidFill>
                <a:latin typeface="+mn-lt"/>
              </a:defRPr>
            </a:lvl1pPr>
          </a:lstStyle>
          <a:p>
            <a:pPr lvl="0"/>
            <a:r>
              <a:rPr lang="en-US" smtClean="0"/>
              <a:t>Click to edit Master text styles</a:t>
            </a:r>
          </a:p>
        </p:txBody>
      </p:sp>
      <p:sp>
        <p:nvSpPr>
          <p:cNvPr id="4" name="Slide Number Placeholder 3"/>
          <p:cNvSpPr>
            <a:spLocks noGrp="1"/>
          </p:cNvSpPr>
          <p:nvPr>
            <p:ph type="sldNum" sz="quarter" idx="14"/>
          </p:nvPr>
        </p:nvSpPr>
        <p:spPr/>
        <p:txBody>
          <a:bodyPr/>
          <a:lstStyle/>
          <a:p>
            <a:fld id="{4DBB3109-6B36-4C42-ABE5-993D6B0A452A}" type="slidenum">
              <a:rPr>
                <a:solidFill>
                  <a:srgbClr val="FFFFFF">
                    <a:lumMod val="75000"/>
                  </a:srgbClr>
                </a:solidFill>
              </a:rPr>
              <a:pPr/>
              <a:t>‹#›</a:t>
            </a:fld>
            <a:endParaRPr dirty="0">
              <a:solidFill>
                <a:srgbClr val="FFFFFF">
                  <a:lumMod val="75000"/>
                </a:srgbClr>
              </a:solidFill>
            </a:endParaRPr>
          </a:p>
        </p:txBody>
      </p:sp>
    </p:spTree>
    <p:extLst>
      <p:ext uri="{BB962C8B-B14F-4D97-AF65-F5344CB8AC3E}">
        <p14:creationId xmlns:p14="http://schemas.microsoft.com/office/powerpoint/2010/main" val="16154132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Org Chart">
    <p:spTree>
      <p:nvGrpSpPr>
        <p:cNvPr id="1" name=""/>
        <p:cNvGrpSpPr/>
        <p:nvPr/>
      </p:nvGrpSpPr>
      <p:grpSpPr>
        <a:xfrm>
          <a:off x="0" y="0"/>
          <a:ext cx="0" cy="0"/>
          <a:chOff x="0" y="0"/>
          <a:chExt cx="0" cy="0"/>
        </a:xfrm>
      </p:grpSpPr>
      <p:sp>
        <p:nvSpPr>
          <p:cNvPr id="4" name="SmartArt Placeholder 3"/>
          <p:cNvSpPr>
            <a:spLocks noGrp="1"/>
          </p:cNvSpPr>
          <p:nvPr>
            <p:ph type="dgm" sz="quarter" idx="10"/>
          </p:nvPr>
        </p:nvSpPr>
        <p:spPr>
          <a:xfrm>
            <a:off x="163713" y="747423"/>
            <a:ext cx="11873947" cy="5096787"/>
          </a:xfrm>
        </p:spPr>
        <p:txBody>
          <a:bodyPr/>
          <a:lstStyle/>
          <a:p>
            <a:r>
              <a:rPr lang="en-US" dirty="0" smtClean="0"/>
              <a:t>Click icon to add SmartArt graphic</a:t>
            </a:r>
            <a:endParaRPr lang="en-US" dirty="0"/>
          </a:p>
        </p:txBody>
      </p:sp>
      <p:sp>
        <p:nvSpPr>
          <p:cNvPr id="2" name="Slide Number Placeholder 1"/>
          <p:cNvSpPr>
            <a:spLocks noGrp="1"/>
          </p:cNvSpPr>
          <p:nvPr>
            <p:ph type="sldNum" sz="quarter" idx="11"/>
          </p:nvPr>
        </p:nvSpPr>
        <p:spPr/>
        <p:txBody>
          <a:bodyPr/>
          <a:lstStyle/>
          <a:p>
            <a:pPr algn="r"/>
            <a:fld id="{F3477EC8-074D-41C4-94AE-E9EA7CEEA348}" type="slidenum">
              <a:rPr>
                <a:solidFill>
                  <a:prstClr val="white">
                    <a:lumMod val="75000"/>
                  </a:prstClr>
                </a:solidFill>
              </a:rPr>
              <a:pPr algn="r"/>
              <a:t>‹#›</a:t>
            </a:fld>
            <a:endParaRPr dirty="0">
              <a:solidFill>
                <a:prstClr val="white">
                  <a:lumMod val="75000"/>
                </a:prstClr>
              </a:solidFill>
            </a:endParaRPr>
          </a:p>
        </p:txBody>
      </p:sp>
      <p:sp>
        <p:nvSpPr>
          <p:cNvPr id="3" name="Title 2"/>
          <p:cNvSpPr>
            <a:spLocks noGrp="1"/>
          </p:cNvSpPr>
          <p:nvPr>
            <p:ph type="title"/>
          </p:nvPr>
        </p:nvSpPr>
        <p:spPr>
          <a:xfrm>
            <a:off x="163183" y="314394"/>
            <a:ext cx="11875008" cy="361468"/>
          </a:xfrm>
        </p:spPr>
        <p:txBody>
          <a:bodyPr>
            <a:normAutofit/>
          </a:bodyPr>
          <a:lstStyle>
            <a:lvl1pPr algn="ctr">
              <a:defRPr sz="2200" b="1"/>
            </a:lvl1pPr>
          </a:lstStyle>
          <a:p>
            <a:r>
              <a:rPr lang="en-US" smtClean="0"/>
              <a:t>Click to edit Master title style</a:t>
            </a:r>
            <a:endParaRPr lang="en-US" dirty="0"/>
          </a:p>
        </p:txBody>
      </p:sp>
    </p:spTree>
    <p:extLst>
      <p:ext uri="{BB962C8B-B14F-4D97-AF65-F5344CB8AC3E}">
        <p14:creationId xmlns:p14="http://schemas.microsoft.com/office/powerpoint/2010/main" val="34591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518" y="2055814"/>
            <a:ext cx="10966449"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0"/>
          </p:nvPr>
        </p:nvSpPr>
        <p:spPr bwMode="gray">
          <a:xfrm>
            <a:off x="11673508" y="6507316"/>
            <a:ext cx="157094" cy="153888"/>
          </a:xfrm>
        </p:spPr>
        <p:txBody>
          <a:bodyPr wrap="none" anchor="b" anchorCtr="0"/>
          <a:lstStyle/>
          <a:p>
            <a:pPr>
              <a:defRPr/>
            </a:pPr>
            <a:fld id="{9C6A9721-E230-4363-875A-BDDE5D3B428D}" type="slidenum">
              <a:rPr>
                <a:solidFill>
                  <a:srgbClr val="FFFFFF">
                    <a:lumMod val="75000"/>
                  </a:srgbClr>
                </a:solidFill>
              </a:rPr>
              <a:pPr>
                <a:defRPr/>
              </a:pPr>
              <a:t>‹#›</a:t>
            </a:fld>
            <a:endParaRPr dirty="0">
              <a:solidFill>
                <a:srgbClr val="FFFFFF">
                  <a:lumMod val="75000"/>
                </a:srgbClr>
              </a:solidFill>
            </a:endParaRPr>
          </a:p>
        </p:txBody>
      </p:sp>
    </p:spTree>
    <p:extLst>
      <p:ext uri="{BB962C8B-B14F-4D97-AF65-F5344CB8AC3E}">
        <p14:creationId xmlns:p14="http://schemas.microsoft.com/office/powerpoint/2010/main" val="241337067"/>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518" y="2055814"/>
            <a:ext cx="10966449"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 </a:t>
            </a:r>
          </a:p>
          <a:p>
            <a:pPr lvl="2"/>
            <a:r>
              <a:rPr lang="en-US" dirty="0" smtClean="0"/>
              <a:t> </a:t>
            </a:r>
          </a:p>
          <a:p>
            <a:pPr lvl="3"/>
            <a:r>
              <a:rPr lang="en-US" dirty="0" smtClean="0"/>
              <a:t> </a:t>
            </a:r>
          </a:p>
          <a:p>
            <a:pPr lvl="4"/>
            <a:r>
              <a:rPr lang="en-US" dirty="0" smtClean="0"/>
              <a:t> </a:t>
            </a:r>
          </a:p>
          <a:p>
            <a:pPr lvl="5"/>
            <a:r>
              <a:rPr lang="en-US" dirty="0" smtClean="0"/>
              <a:t> </a:t>
            </a:r>
          </a:p>
          <a:p>
            <a:pPr lvl="6"/>
            <a:r>
              <a:rPr lang="en-US" dirty="0" smtClean="0"/>
              <a:t> </a:t>
            </a:r>
          </a:p>
          <a:p>
            <a:pPr lvl="7"/>
            <a:r>
              <a:rPr lang="en-US" dirty="0" smtClean="0"/>
              <a:t> </a:t>
            </a:r>
          </a:p>
          <a:p>
            <a:pPr lvl="8"/>
            <a:r>
              <a:rPr lang="en-US" dirty="0" smtClean="0"/>
              <a:t> </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Slide Number Placeholder 3"/>
          <p:cNvSpPr>
            <a:spLocks noGrp="1"/>
          </p:cNvSpPr>
          <p:nvPr>
            <p:ph type="sldNum" sz="quarter" idx="10"/>
          </p:nvPr>
        </p:nvSpPr>
        <p:spPr bwMode="gray">
          <a:xfrm>
            <a:off x="11725873"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0402568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702" y="2055813"/>
            <a:ext cx="10966265"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3"/>
          <p:cNvSpPr>
            <a:spLocks noGrp="1"/>
          </p:cNvSpPr>
          <p:nvPr>
            <p:ph type="sldNum" sz="quarter" idx="10"/>
          </p:nvPr>
        </p:nvSpPr>
        <p:spPr bwMode="gray">
          <a:xfrm>
            <a:off x="11725873"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0893337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702" y="2055813"/>
            <a:ext cx="529683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4" name="Content Placeholder 2"/>
          <p:cNvSpPr>
            <a:spLocks noGrp="1"/>
          </p:cNvSpPr>
          <p:nvPr>
            <p:ph idx="10"/>
          </p:nvPr>
        </p:nvSpPr>
        <p:spPr bwMode="gray">
          <a:xfrm>
            <a:off x="6586129" y="2055813"/>
            <a:ext cx="529683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3"/>
          <p:cNvSpPr>
            <a:spLocks noGrp="1"/>
          </p:cNvSpPr>
          <p:nvPr>
            <p:ph type="sldNum" sz="quarter" idx="11"/>
          </p:nvPr>
        </p:nvSpPr>
        <p:spPr bwMode="gray">
          <a:xfrm>
            <a:off x="11725873"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4334944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
        <p:nvSpPr>
          <p:cNvPr id="4" name="Slide Number Placeholder 3"/>
          <p:cNvSpPr>
            <a:spLocks noGrp="1"/>
          </p:cNvSpPr>
          <p:nvPr>
            <p:ph type="sldNum" sz="quarter" idx="10"/>
          </p:nvPr>
        </p:nvSpPr>
        <p:spPr bwMode="gray">
          <a:xfrm>
            <a:off x="11725873"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1498261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References">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519" y="2055814"/>
            <a:ext cx="10966448" cy="3794125"/>
          </a:xfrm>
          <a:prstGeom prst="rect">
            <a:avLst/>
          </a:prstGeom>
        </p:spPr>
        <p:txBody>
          <a:bodyPr/>
          <a:lstStyle>
            <a:lvl1pPr marL="457200" indent="-457200">
              <a:buNone/>
              <a:defRPr sz="1800">
                <a:solidFill>
                  <a:schemeClr val="tx2">
                    <a:lumMod val="75000"/>
                  </a:schemeClr>
                </a:solidFill>
                <a:latin typeface="+mn-lt"/>
                <a:cs typeface="Franklin Gothic Book" pitchFamily="34" charset="0"/>
              </a:defRPr>
            </a:lvl1pPr>
            <a:lvl2pPr>
              <a:buNone/>
              <a:defRPr>
                <a:solidFill>
                  <a:schemeClr val="tx1"/>
                </a:solidFill>
                <a:latin typeface="Franklin Gothic Book" pitchFamily="34" charset="0"/>
              </a:defRPr>
            </a:lvl2pPr>
            <a:lvl3pPr>
              <a:defRPr>
                <a:solidFill>
                  <a:schemeClr val="tx1"/>
                </a:solidFill>
                <a:latin typeface="Franklin Gothic Book" pitchFamily="34" charset="0"/>
              </a:defRPr>
            </a:lvl3pPr>
            <a:lvl4pPr>
              <a:defRPr>
                <a:solidFill>
                  <a:schemeClr val="tx1"/>
                </a:solidFill>
                <a:latin typeface="Franklin Gothic Book" pitchFamily="34" charset="0"/>
              </a:defRPr>
            </a:lvl4pPr>
            <a:lvl5pPr>
              <a:defRPr>
                <a:solidFill>
                  <a:schemeClr val="tx1"/>
                </a:solidFill>
                <a:latin typeface="Franklin Gothic Book" pitchFamily="34" charset="0"/>
              </a:defRPr>
            </a:lvl5pPr>
          </a:lstStyle>
          <a:p>
            <a:pPr lvl="0"/>
            <a:r>
              <a:rPr lang="en-US" smtClean="0"/>
              <a:t>Click to edit Master text styles</a:t>
            </a:r>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6" name="Slide Number Placeholder 3"/>
          <p:cNvSpPr>
            <a:spLocks noGrp="1"/>
          </p:cNvSpPr>
          <p:nvPr>
            <p:ph type="sldNum" sz="quarter" idx="10"/>
          </p:nvPr>
        </p:nvSpPr>
        <p:spPr bwMode="gray">
          <a:xfrm>
            <a:off x="11673508" y="6507316"/>
            <a:ext cx="157094" cy="153888"/>
          </a:xfrm>
        </p:spPr>
        <p:txBody>
          <a:bodyPr wrap="none" anchor="b" anchorCtr="0"/>
          <a:lstStyle/>
          <a:p>
            <a:fld id="{4DBB3109-6B36-4C42-ABE5-993D6B0A452A}" type="slidenum">
              <a:rPr>
                <a:solidFill>
                  <a:srgbClr val="FFFFFF">
                    <a:lumMod val="75000"/>
                  </a:srgbClr>
                </a:solidFill>
              </a:rPr>
              <a:pPr/>
              <a:t>‹#›</a:t>
            </a:fld>
            <a:endParaRPr dirty="0">
              <a:solidFill>
                <a:srgbClr val="FFFFFF">
                  <a:lumMod val="75000"/>
                </a:srgbClr>
              </a:solidFill>
            </a:endParaRPr>
          </a:p>
        </p:txBody>
      </p:sp>
    </p:spTree>
    <p:extLst>
      <p:ext uri="{BB962C8B-B14F-4D97-AF65-F5344CB8AC3E}">
        <p14:creationId xmlns:p14="http://schemas.microsoft.com/office/powerpoint/2010/main" val="19984462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fontAlgn="base">
              <a:spcBef>
                <a:spcPct val="0"/>
              </a:spcBef>
              <a:spcAft>
                <a:spcPct val="0"/>
              </a:spcAft>
            </a:pPr>
            <a:endParaRPr lang="en-US" sz="2400" dirty="0">
              <a:solidFill>
                <a:srgbClr val="000000"/>
              </a:solidFill>
              <a:ea typeface="ＭＳ Ｐゴシック"/>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fontAlgn="base">
              <a:spcBef>
                <a:spcPct val="0"/>
              </a:spcBef>
              <a:spcAft>
                <a:spcPct val="0"/>
              </a:spcAft>
            </a:pPr>
            <a:endParaRPr lang="en-US" sz="2400" dirty="0">
              <a:solidFill>
                <a:srgbClr val="000000"/>
              </a:solidFill>
              <a:ea typeface="ＭＳ Ｐゴシック"/>
            </a:endParaRPr>
          </a:p>
        </p:txBody>
      </p:sp>
      <p:sp>
        <p:nvSpPr>
          <p:cNvPr id="6" name="Slide Number Placeholder 5"/>
          <p:cNvSpPr>
            <a:spLocks noGrp="1"/>
          </p:cNvSpPr>
          <p:nvPr>
            <p:ph type="sldNum" sz="quarter" idx="12"/>
          </p:nvPr>
        </p:nvSpPr>
        <p:spPr/>
        <p:txBody>
          <a:bodyPr/>
          <a:lstStyle/>
          <a:p>
            <a:fld id="{0E93020D-9FA2-44A0-B317-99C5C904147E}" type="slidenum">
              <a:rPr>
                <a:solidFill>
                  <a:srgbClr val="FFFFFF">
                    <a:lumMod val="75000"/>
                  </a:srgbClr>
                </a:solidFill>
              </a:rPr>
              <a:pPr/>
              <a:t>‹#›</a:t>
            </a:fld>
            <a:endParaRPr dirty="0">
              <a:solidFill>
                <a:srgbClr val="FFFFFF">
                  <a:lumMod val="75000"/>
                </a:srgbClr>
              </a:solidFill>
            </a:endParaRPr>
          </a:p>
        </p:txBody>
      </p:sp>
    </p:spTree>
    <p:extLst>
      <p:ext uri="{BB962C8B-B14F-4D97-AF65-F5344CB8AC3E}">
        <p14:creationId xmlns:p14="http://schemas.microsoft.com/office/powerpoint/2010/main" val="27155898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Org Chart">
    <p:spTree>
      <p:nvGrpSpPr>
        <p:cNvPr id="1" name=""/>
        <p:cNvGrpSpPr/>
        <p:nvPr/>
      </p:nvGrpSpPr>
      <p:grpSpPr>
        <a:xfrm>
          <a:off x="0" y="0"/>
          <a:ext cx="0" cy="0"/>
          <a:chOff x="0" y="0"/>
          <a:chExt cx="0" cy="0"/>
        </a:xfrm>
      </p:grpSpPr>
      <p:sp>
        <p:nvSpPr>
          <p:cNvPr id="4" name="SmartArt Placeholder 3"/>
          <p:cNvSpPr>
            <a:spLocks noGrp="1"/>
          </p:cNvSpPr>
          <p:nvPr>
            <p:ph type="dgm" sz="quarter" idx="10"/>
          </p:nvPr>
        </p:nvSpPr>
        <p:spPr>
          <a:xfrm>
            <a:off x="163713" y="747423"/>
            <a:ext cx="11873947" cy="5096787"/>
          </a:xfrm>
        </p:spPr>
        <p:txBody>
          <a:bodyPr/>
          <a:lstStyle/>
          <a:p>
            <a:endParaRPr lang="en-US" dirty="0"/>
          </a:p>
        </p:txBody>
      </p:sp>
      <p:sp>
        <p:nvSpPr>
          <p:cNvPr id="2" name="Slide Number Placeholder 1"/>
          <p:cNvSpPr>
            <a:spLocks noGrp="1"/>
          </p:cNvSpPr>
          <p:nvPr>
            <p:ph type="sldNum" sz="quarter" idx="11"/>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
        <p:nvSpPr>
          <p:cNvPr id="3" name="Title 2"/>
          <p:cNvSpPr>
            <a:spLocks noGrp="1"/>
          </p:cNvSpPr>
          <p:nvPr>
            <p:ph type="title"/>
          </p:nvPr>
        </p:nvSpPr>
        <p:spPr>
          <a:xfrm>
            <a:off x="163183" y="314394"/>
            <a:ext cx="11875008" cy="361468"/>
          </a:xfrm>
        </p:spPr>
        <p:txBody>
          <a:bodyPr>
            <a:normAutofit/>
          </a:bodyPr>
          <a:lstStyle>
            <a:lvl1pPr algn="ctr">
              <a:defRPr sz="2200" b="1"/>
            </a:lvl1pPr>
          </a:lstStyle>
          <a:p>
            <a:r>
              <a:rPr lang="en-US" dirty="0" smtClean="0"/>
              <a:t>Click to edit Master title style</a:t>
            </a:r>
            <a:endParaRPr lang="en-US" dirty="0"/>
          </a:p>
        </p:txBody>
      </p:sp>
    </p:spTree>
    <p:extLst>
      <p:ext uri="{BB962C8B-B14F-4D97-AF65-F5344CB8AC3E}">
        <p14:creationId xmlns:p14="http://schemas.microsoft.com/office/powerpoint/2010/main" val="36106148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518" y="2055814"/>
            <a:ext cx="10966449"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 </a:t>
            </a:r>
          </a:p>
          <a:p>
            <a:pPr lvl="2"/>
            <a:r>
              <a:rPr lang="en-US" dirty="0" smtClean="0"/>
              <a:t> </a:t>
            </a:r>
          </a:p>
          <a:p>
            <a:pPr lvl="3"/>
            <a:r>
              <a:rPr lang="en-US" dirty="0" smtClean="0"/>
              <a:t> </a:t>
            </a:r>
          </a:p>
          <a:p>
            <a:pPr lvl="4"/>
            <a:r>
              <a:rPr lang="en-US" dirty="0" smtClean="0"/>
              <a:t> </a:t>
            </a:r>
          </a:p>
          <a:p>
            <a:pPr lvl="5"/>
            <a:r>
              <a:rPr lang="en-US" dirty="0" smtClean="0"/>
              <a:t> </a:t>
            </a:r>
          </a:p>
          <a:p>
            <a:pPr lvl="6"/>
            <a:r>
              <a:rPr lang="en-US" dirty="0" smtClean="0"/>
              <a:t> </a:t>
            </a:r>
          </a:p>
          <a:p>
            <a:pPr lvl="7"/>
            <a:r>
              <a:rPr lang="en-US" dirty="0" smtClean="0"/>
              <a:t> </a:t>
            </a:r>
          </a:p>
          <a:p>
            <a:pPr lvl="8"/>
            <a:r>
              <a:rPr lang="en-US" dirty="0" smtClean="0"/>
              <a:t> </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Slide Number Placeholder 3"/>
          <p:cNvSpPr>
            <a:spLocks noGrp="1"/>
          </p:cNvSpPr>
          <p:nvPr>
            <p:ph type="sldNum" sz="quarter" idx="10"/>
          </p:nvPr>
        </p:nvSpPr>
        <p:spPr bwMode="gray">
          <a:xfrm>
            <a:off x="11725873"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003386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702" y="2055813"/>
            <a:ext cx="10966265"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3"/>
          <p:cNvSpPr>
            <a:spLocks noGrp="1"/>
          </p:cNvSpPr>
          <p:nvPr>
            <p:ph type="sldNum" sz="quarter" idx="10"/>
          </p:nvPr>
        </p:nvSpPr>
        <p:spPr bwMode="gray">
          <a:xfrm>
            <a:off x="11725873"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6708129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702" y="2055813"/>
            <a:ext cx="529683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4" name="Content Placeholder 2"/>
          <p:cNvSpPr>
            <a:spLocks noGrp="1"/>
          </p:cNvSpPr>
          <p:nvPr>
            <p:ph idx="10"/>
          </p:nvPr>
        </p:nvSpPr>
        <p:spPr bwMode="gray">
          <a:xfrm>
            <a:off x="6586129" y="2055813"/>
            <a:ext cx="529683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3"/>
          <p:cNvSpPr>
            <a:spLocks noGrp="1"/>
          </p:cNvSpPr>
          <p:nvPr>
            <p:ph type="sldNum" sz="quarter" idx="11"/>
          </p:nvPr>
        </p:nvSpPr>
        <p:spPr bwMode="gray">
          <a:xfrm>
            <a:off x="11725873"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508012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702" y="2055813"/>
            <a:ext cx="10966265"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3"/>
          <p:cNvSpPr>
            <a:spLocks noGrp="1"/>
          </p:cNvSpPr>
          <p:nvPr>
            <p:ph type="sldNum" sz="quarter" idx="10"/>
          </p:nvPr>
        </p:nvSpPr>
        <p:spPr bwMode="gray">
          <a:xfrm>
            <a:off x="11673508" y="6507316"/>
            <a:ext cx="157094" cy="153888"/>
          </a:xfrm>
        </p:spPr>
        <p:txBody>
          <a:bodyPr wrap="none" anchor="b" anchorCtr="0"/>
          <a:lstStyle/>
          <a:p>
            <a:pPr>
              <a:defRPr/>
            </a:pPr>
            <a:fld id="{9C6A9721-E230-4363-875A-BDDE5D3B428D}" type="slidenum">
              <a:rPr>
                <a:solidFill>
                  <a:srgbClr val="FFFFFF">
                    <a:lumMod val="75000"/>
                  </a:srgbClr>
                </a:solidFill>
              </a:rPr>
              <a:pPr>
                <a:defRPr/>
              </a:pPr>
              <a:t>‹#›</a:t>
            </a:fld>
            <a:endParaRPr dirty="0">
              <a:solidFill>
                <a:srgbClr val="FFFFFF">
                  <a:lumMod val="75000"/>
                </a:srgbClr>
              </a:solidFill>
            </a:endParaRPr>
          </a:p>
        </p:txBody>
      </p:sp>
    </p:spTree>
    <p:extLst>
      <p:ext uri="{BB962C8B-B14F-4D97-AF65-F5344CB8AC3E}">
        <p14:creationId xmlns:p14="http://schemas.microsoft.com/office/powerpoint/2010/main" val="3741715847"/>
      </p:ext>
    </p:extLst>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
        <p:nvSpPr>
          <p:cNvPr id="4" name="Slide Number Placeholder 3"/>
          <p:cNvSpPr>
            <a:spLocks noGrp="1"/>
          </p:cNvSpPr>
          <p:nvPr>
            <p:ph type="sldNum" sz="quarter" idx="10"/>
          </p:nvPr>
        </p:nvSpPr>
        <p:spPr bwMode="gray">
          <a:xfrm>
            <a:off x="11725873"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14587500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References">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519" y="2055814"/>
            <a:ext cx="10966448" cy="3794125"/>
          </a:xfrm>
          <a:prstGeom prst="rect">
            <a:avLst/>
          </a:prstGeom>
        </p:spPr>
        <p:txBody>
          <a:bodyPr/>
          <a:lstStyle>
            <a:lvl1pPr marL="457200" indent="-457200">
              <a:buNone/>
              <a:defRPr sz="1800">
                <a:solidFill>
                  <a:schemeClr val="tx2">
                    <a:lumMod val="75000"/>
                  </a:schemeClr>
                </a:solidFill>
                <a:latin typeface="+mn-lt"/>
                <a:cs typeface="Franklin Gothic Book" pitchFamily="34" charset="0"/>
              </a:defRPr>
            </a:lvl1pPr>
            <a:lvl2pPr>
              <a:buNone/>
              <a:defRPr>
                <a:solidFill>
                  <a:schemeClr val="tx1"/>
                </a:solidFill>
                <a:latin typeface="Franklin Gothic Book" pitchFamily="34" charset="0"/>
              </a:defRPr>
            </a:lvl2pPr>
            <a:lvl3pPr>
              <a:defRPr>
                <a:solidFill>
                  <a:schemeClr val="tx1"/>
                </a:solidFill>
                <a:latin typeface="Franklin Gothic Book" pitchFamily="34" charset="0"/>
              </a:defRPr>
            </a:lvl3pPr>
            <a:lvl4pPr>
              <a:defRPr>
                <a:solidFill>
                  <a:schemeClr val="tx1"/>
                </a:solidFill>
                <a:latin typeface="Franklin Gothic Book" pitchFamily="34" charset="0"/>
              </a:defRPr>
            </a:lvl4pPr>
            <a:lvl5pPr>
              <a:defRPr>
                <a:solidFill>
                  <a:schemeClr val="tx1"/>
                </a:solidFill>
                <a:latin typeface="Franklin Gothic Book" pitchFamily="34" charset="0"/>
              </a:defRPr>
            </a:lvl5pPr>
          </a:lstStyle>
          <a:p>
            <a:pPr lvl="0"/>
            <a:r>
              <a:rPr lang="en-US" smtClean="0"/>
              <a:t>Click to edit Master text styles</a:t>
            </a:r>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6" name="Slide Number Placeholder 3"/>
          <p:cNvSpPr>
            <a:spLocks noGrp="1"/>
          </p:cNvSpPr>
          <p:nvPr>
            <p:ph type="sldNum" sz="quarter" idx="10"/>
          </p:nvPr>
        </p:nvSpPr>
        <p:spPr bwMode="gray">
          <a:xfrm>
            <a:off x="11673508" y="6507316"/>
            <a:ext cx="157094" cy="153888"/>
          </a:xfrm>
        </p:spPr>
        <p:txBody>
          <a:bodyPr wrap="none" anchor="b" anchorCtr="0"/>
          <a:lstStyle/>
          <a:p>
            <a:fld id="{4DBB3109-6B36-4C42-ABE5-993D6B0A452A}" type="slidenum">
              <a:rPr>
                <a:solidFill>
                  <a:srgbClr val="FFFFFF">
                    <a:lumMod val="75000"/>
                  </a:srgbClr>
                </a:solidFill>
              </a:rPr>
              <a:pPr/>
              <a:t>‹#›</a:t>
            </a:fld>
            <a:endParaRPr dirty="0">
              <a:solidFill>
                <a:srgbClr val="FFFFFF">
                  <a:lumMod val="75000"/>
                </a:srgbClr>
              </a:solidFill>
            </a:endParaRPr>
          </a:p>
        </p:txBody>
      </p:sp>
    </p:spTree>
    <p:extLst>
      <p:ext uri="{BB962C8B-B14F-4D97-AF65-F5344CB8AC3E}">
        <p14:creationId xmlns:p14="http://schemas.microsoft.com/office/powerpoint/2010/main" val="16078713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fontAlgn="base">
              <a:spcBef>
                <a:spcPct val="0"/>
              </a:spcBef>
              <a:spcAft>
                <a:spcPct val="0"/>
              </a:spcAft>
            </a:pPr>
            <a:endParaRPr lang="en-US" sz="2400" dirty="0">
              <a:solidFill>
                <a:srgbClr val="000000"/>
              </a:solidFill>
              <a:ea typeface="ＭＳ Ｐゴシック"/>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fontAlgn="base">
              <a:spcBef>
                <a:spcPct val="0"/>
              </a:spcBef>
              <a:spcAft>
                <a:spcPct val="0"/>
              </a:spcAft>
            </a:pPr>
            <a:endParaRPr lang="en-US" sz="2400" dirty="0">
              <a:solidFill>
                <a:srgbClr val="000000"/>
              </a:solidFill>
              <a:ea typeface="ＭＳ Ｐゴシック"/>
            </a:endParaRPr>
          </a:p>
        </p:txBody>
      </p:sp>
      <p:sp>
        <p:nvSpPr>
          <p:cNvPr id="6" name="Slide Number Placeholder 5"/>
          <p:cNvSpPr>
            <a:spLocks noGrp="1"/>
          </p:cNvSpPr>
          <p:nvPr>
            <p:ph type="sldNum" sz="quarter" idx="12"/>
          </p:nvPr>
        </p:nvSpPr>
        <p:spPr/>
        <p:txBody>
          <a:bodyPr/>
          <a:lstStyle/>
          <a:p>
            <a:fld id="{0E93020D-9FA2-44A0-B317-99C5C904147E}" type="slidenum">
              <a:rPr>
                <a:solidFill>
                  <a:srgbClr val="FFFFFF">
                    <a:lumMod val="75000"/>
                  </a:srgbClr>
                </a:solidFill>
              </a:rPr>
              <a:pPr/>
              <a:t>‹#›</a:t>
            </a:fld>
            <a:endParaRPr dirty="0">
              <a:solidFill>
                <a:srgbClr val="FFFFFF">
                  <a:lumMod val="75000"/>
                </a:srgbClr>
              </a:solidFill>
            </a:endParaRPr>
          </a:p>
        </p:txBody>
      </p:sp>
    </p:spTree>
    <p:extLst>
      <p:ext uri="{BB962C8B-B14F-4D97-AF65-F5344CB8AC3E}">
        <p14:creationId xmlns:p14="http://schemas.microsoft.com/office/powerpoint/2010/main" val="6511403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Org Chart">
    <p:spTree>
      <p:nvGrpSpPr>
        <p:cNvPr id="1" name=""/>
        <p:cNvGrpSpPr/>
        <p:nvPr/>
      </p:nvGrpSpPr>
      <p:grpSpPr>
        <a:xfrm>
          <a:off x="0" y="0"/>
          <a:ext cx="0" cy="0"/>
          <a:chOff x="0" y="0"/>
          <a:chExt cx="0" cy="0"/>
        </a:xfrm>
      </p:grpSpPr>
      <p:sp>
        <p:nvSpPr>
          <p:cNvPr id="4" name="SmartArt Placeholder 3"/>
          <p:cNvSpPr>
            <a:spLocks noGrp="1"/>
          </p:cNvSpPr>
          <p:nvPr>
            <p:ph type="dgm" sz="quarter" idx="10"/>
          </p:nvPr>
        </p:nvSpPr>
        <p:spPr>
          <a:xfrm>
            <a:off x="163713" y="747423"/>
            <a:ext cx="11873947" cy="5096787"/>
          </a:xfrm>
        </p:spPr>
        <p:txBody>
          <a:bodyPr/>
          <a:lstStyle/>
          <a:p>
            <a:endParaRPr lang="en-US" dirty="0"/>
          </a:p>
        </p:txBody>
      </p:sp>
      <p:sp>
        <p:nvSpPr>
          <p:cNvPr id="2" name="Slide Number Placeholder 1"/>
          <p:cNvSpPr>
            <a:spLocks noGrp="1"/>
          </p:cNvSpPr>
          <p:nvPr>
            <p:ph type="sldNum" sz="quarter" idx="11"/>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
        <p:nvSpPr>
          <p:cNvPr id="3" name="Title 2"/>
          <p:cNvSpPr>
            <a:spLocks noGrp="1"/>
          </p:cNvSpPr>
          <p:nvPr>
            <p:ph type="title"/>
          </p:nvPr>
        </p:nvSpPr>
        <p:spPr>
          <a:xfrm>
            <a:off x="163183" y="314394"/>
            <a:ext cx="11875008" cy="361468"/>
          </a:xfrm>
        </p:spPr>
        <p:txBody>
          <a:bodyPr>
            <a:normAutofit/>
          </a:bodyPr>
          <a:lstStyle>
            <a:lvl1pPr algn="ctr">
              <a:defRPr sz="2200" b="1"/>
            </a:lvl1pPr>
          </a:lstStyle>
          <a:p>
            <a:r>
              <a:rPr lang="en-US" dirty="0" smtClean="0"/>
              <a:t>Click to edit Master title style</a:t>
            </a:r>
            <a:endParaRPr lang="en-US" dirty="0"/>
          </a:p>
        </p:txBody>
      </p:sp>
    </p:spTree>
    <p:extLst>
      <p:ext uri="{BB962C8B-B14F-4D97-AF65-F5344CB8AC3E}">
        <p14:creationId xmlns:p14="http://schemas.microsoft.com/office/powerpoint/2010/main" val="39041266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518" y="2055814"/>
            <a:ext cx="10966449"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0"/>
          </p:nvPr>
        </p:nvSpPr>
        <p:spPr bwMode="gray">
          <a:xfrm>
            <a:off x="11673508" y="6507316"/>
            <a:ext cx="157094" cy="153888"/>
          </a:xfrm>
        </p:spPr>
        <p:txBody>
          <a:bodyPr wrap="none" anchor="b" anchorCtr="0"/>
          <a:lstStyle/>
          <a:p>
            <a:fld id="{4DBB3109-6B36-4C42-ABE5-993D6B0A452A}" type="slidenum">
              <a:rPr>
                <a:solidFill>
                  <a:srgbClr val="FFFFFF">
                    <a:lumMod val="75000"/>
                  </a:srgbClr>
                </a:solidFill>
              </a:rPr>
              <a:pPr/>
              <a:t>‹#›</a:t>
            </a:fld>
            <a:endParaRPr dirty="0">
              <a:solidFill>
                <a:srgbClr val="FFFFFF">
                  <a:lumMod val="75000"/>
                </a:srgbClr>
              </a:solidFill>
            </a:endParaRPr>
          </a:p>
        </p:txBody>
      </p:sp>
    </p:spTree>
    <p:extLst>
      <p:ext uri="{BB962C8B-B14F-4D97-AF65-F5344CB8AC3E}">
        <p14:creationId xmlns:p14="http://schemas.microsoft.com/office/powerpoint/2010/main" val="6478307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702" y="2055813"/>
            <a:ext cx="10966265"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3"/>
          <p:cNvSpPr>
            <a:spLocks noGrp="1"/>
          </p:cNvSpPr>
          <p:nvPr>
            <p:ph type="sldNum" sz="quarter" idx="10"/>
          </p:nvPr>
        </p:nvSpPr>
        <p:spPr bwMode="gray">
          <a:xfrm>
            <a:off x="11725873"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17112481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702" y="2055813"/>
            <a:ext cx="529683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2"/>
          <p:cNvSpPr>
            <a:spLocks noGrp="1"/>
          </p:cNvSpPr>
          <p:nvPr>
            <p:ph idx="10"/>
          </p:nvPr>
        </p:nvSpPr>
        <p:spPr bwMode="gray">
          <a:xfrm>
            <a:off x="6586129" y="2055813"/>
            <a:ext cx="529683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3"/>
          <p:cNvSpPr>
            <a:spLocks noGrp="1"/>
          </p:cNvSpPr>
          <p:nvPr>
            <p:ph type="sldNum" sz="quarter" idx="11"/>
          </p:nvPr>
        </p:nvSpPr>
        <p:spPr bwMode="gray">
          <a:xfrm>
            <a:off x="11673508" y="6507316"/>
            <a:ext cx="157094" cy="153888"/>
          </a:xfrm>
        </p:spPr>
        <p:txBody>
          <a:bodyPr wrap="none" anchor="b" anchorCtr="0"/>
          <a:lstStyle/>
          <a:p>
            <a:fld id="{4DBB3109-6B36-4C42-ABE5-993D6B0A452A}" type="slidenum">
              <a:rPr>
                <a:solidFill>
                  <a:srgbClr val="FFFFFF">
                    <a:lumMod val="75000"/>
                  </a:srgbClr>
                </a:solidFill>
              </a:rPr>
              <a:pPr/>
              <a:t>‹#›</a:t>
            </a:fld>
            <a:endParaRPr dirty="0">
              <a:solidFill>
                <a:srgbClr val="FFFFFF">
                  <a:lumMod val="75000"/>
                </a:srgbClr>
              </a:solidFill>
            </a:endParaRPr>
          </a:p>
        </p:txBody>
      </p:sp>
    </p:spTree>
    <p:extLst>
      <p:ext uri="{BB962C8B-B14F-4D97-AF65-F5344CB8AC3E}">
        <p14:creationId xmlns:p14="http://schemas.microsoft.com/office/powerpoint/2010/main" val="29148652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
        <p:nvSpPr>
          <p:cNvPr id="4" name="Slide Number Placeholder 3"/>
          <p:cNvSpPr>
            <a:spLocks noGrp="1"/>
          </p:cNvSpPr>
          <p:nvPr>
            <p:ph type="sldNum" sz="quarter" idx="10"/>
          </p:nvPr>
        </p:nvSpPr>
        <p:spPr bwMode="gray">
          <a:xfrm>
            <a:off x="11673508" y="6507316"/>
            <a:ext cx="157094" cy="153888"/>
          </a:xfrm>
        </p:spPr>
        <p:txBody>
          <a:bodyPr wrap="none" anchor="b" anchorCtr="0"/>
          <a:lstStyle/>
          <a:p>
            <a:fld id="{4DBB3109-6B36-4C42-ABE5-993D6B0A452A}" type="slidenum">
              <a:rPr>
                <a:solidFill>
                  <a:srgbClr val="FFFFFF">
                    <a:lumMod val="75000"/>
                  </a:srgbClr>
                </a:solidFill>
              </a:rPr>
              <a:pPr/>
              <a:t>‹#›</a:t>
            </a:fld>
            <a:endParaRPr dirty="0">
              <a:solidFill>
                <a:srgbClr val="FFFFFF">
                  <a:lumMod val="75000"/>
                </a:srgbClr>
              </a:solidFill>
            </a:endParaRPr>
          </a:p>
        </p:txBody>
      </p:sp>
    </p:spTree>
    <p:extLst>
      <p:ext uri="{BB962C8B-B14F-4D97-AF65-F5344CB8AC3E}">
        <p14:creationId xmlns:p14="http://schemas.microsoft.com/office/powerpoint/2010/main" val="374751582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References">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519" y="2055814"/>
            <a:ext cx="10966448" cy="3794125"/>
          </a:xfrm>
          <a:prstGeom prst="rect">
            <a:avLst/>
          </a:prstGeom>
        </p:spPr>
        <p:txBody>
          <a:bodyPr/>
          <a:lstStyle>
            <a:lvl1pPr marL="457200" indent="-457200">
              <a:buNone/>
              <a:defRPr sz="1800">
                <a:solidFill>
                  <a:schemeClr val="tx2">
                    <a:lumMod val="75000"/>
                  </a:schemeClr>
                </a:solidFill>
                <a:latin typeface="+mn-lt"/>
                <a:cs typeface="Franklin Gothic Book" pitchFamily="34" charset="0"/>
              </a:defRPr>
            </a:lvl1pPr>
            <a:lvl2pPr>
              <a:buNone/>
              <a:defRPr>
                <a:solidFill>
                  <a:schemeClr val="tx1"/>
                </a:solidFill>
                <a:latin typeface="Franklin Gothic Book" pitchFamily="34" charset="0"/>
              </a:defRPr>
            </a:lvl2pPr>
            <a:lvl3pPr>
              <a:defRPr>
                <a:solidFill>
                  <a:schemeClr val="tx1"/>
                </a:solidFill>
                <a:latin typeface="Franklin Gothic Book" pitchFamily="34" charset="0"/>
              </a:defRPr>
            </a:lvl3pPr>
            <a:lvl4pPr>
              <a:defRPr>
                <a:solidFill>
                  <a:schemeClr val="tx1"/>
                </a:solidFill>
                <a:latin typeface="Franklin Gothic Book" pitchFamily="34" charset="0"/>
              </a:defRPr>
            </a:lvl4pPr>
            <a:lvl5pPr>
              <a:defRPr>
                <a:solidFill>
                  <a:schemeClr val="tx1"/>
                </a:solidFill>
                <a:latin typeface="Franklin Gothic Book" pitchFamily="34" charset="0"/>
              </a:defRPr>
            </a:lvl5pPr>
          </a:lstStyle>
          <a:p>
            <a:pPr lvl="0"/>
            <a:r>
              <a:rPr lang="en-US" smtClean="0"/>
              <a:t>Click to edit Master text styles</a:t>
            </a:r>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6" name="Slide Number Placeholder 3"/>
          <p:cNvSpPr>
            <a:spLocks noGrp="1"/>
          </p:cNvSpPr>
          <p:nvPr>
            <p:ph type="sldNum" sz="quarter" idx="10"/>
          </p:nvPr>
        </p:nvSpPr>
        <p:spPr bwMode="gray">
          <a:xfrm>
            <a:off x="11673508" y="6507316"/>
            <a:ext cx="157094" cy="153888"/>
          </a:xfrm>
        </p:spPr>
        <p:txBody>
          <a:bodyPr wrap="none" anchor="b" anchorCtr="0"/>
          <a:lstStyle/>
          <a:p>
            <a:fld id="{4DBB3109-6B36-4C42-ABE5-993D6B0A452A}" type="slidenum">
              <a:rPr>
                <a:solidFill>
                  <a:srgbClr val="FFFFFF">
                    <a:lumMod val="75000"/>
                  </a:srgbClr>
                </a:solidFill>
              </a:rPr>
              <a:pPr/>
              <a:t>‹#›</a:t>
            </a:fld>
            <a:endParaRPr dirty="0">
              <a:solidFill>
                <a:srgbClr val="FFFFFF">
                  <a:lumMod val="75000"/>
                </a:srgbClr>
              </a:solidFill>
            </a:endParaRPr>
          </a:p>
        </p:txBody>
      </p:sp>
    </p:spTree>
    <p:extLst>
      <p:ext uri="{BB962C8B-B14F-4D97-AF65-F5344CB8AC3E}">
        <p14:creationId xmlns:p14="http://schemas.microsoft.com/office/powerpoint/2010/main" val="28186386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99801" y="1747392"/>
            <a:ext cx="9366884" cy="1470025"/>
          </a:xfrm>
        </p:spPr>
        <p:txBody>
          <a:bodyPr>
            <a:normAutofit/>
          </a:bodyPr>
          <a:lstStyle>
            <a:lvl1pPr algn="l">
              <a:defRPr sz="2800" b="1" baseline="0">
                <a:solidFill>
                  <a:schemeClr val="tx2"/>
                </a:solidFill>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899999" y="3825573"/>
            <a:ext cx="9382067" cy="685800"/>
          </a:xfrm>
        </p:spPr>
        <p:txBody>
          <a:bodyPr/>
          <a:lstStyle>
            <a:lvl1pPr marL="0" indent="0" algn="l">
              <a:buNone/>
              <a:defRPr b="1">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Text Placeholder 12"/>
          <p:cNvSpPr>
            <a:spLocks noGrp="1"/>
          </p:cNvSpPr>
          <p:nvPr>
            <p:ph type="body" sz="quarter" idx="12"/>
          </p:nvPr>
        </p:nvSpPr>
        <p:spPr>
          <a:xfrm>
            <a:off x="1899999" y="4587573"/>
            <a:ext cx="9382067" cy="457200"/>
          </a:xfrm>
        </p:spPr>
        <p:txBody>
          <a:bodyPr/>
          <a:lstStyle>
            <a:lvl1pPr>
              <a:buNone/>
              <a:defRPr sz="2400" baseline="0">
                <a:solidFill>
                  <a:schemeClr val="tx1"/>
                </a:solidFill>
                <a:latin typeface="+mn-lt"/>
              </a:defRPr>
            </a:lvl1pPr>
            <a:lvl2pPr>
              <a:buNone/>
              <a:defRPr/>
            </a:lvl2pPr>
          </a:lstStyle>
          <a:p>
            <a:pPr lvl="0"/>
            <a:r>
              <a:rPr lang="en-US" smtClean="0"/>
              <a:t>Click to edit Master text styles</a:t>
            </a:r>
          </a:p>
        </p:txBody>
      </p:sp>
      <p:sp>
        <p:nvSpPr>
          <p:cNvPr id="15" name="Text Placeholder 14"/>
          <p:cNvSpPr>
            <a:spLocks noGrp="1"/>
          </p:cNvSpPr>
          <p:nvPr>
            <p:ph type="body" sz="quarter" idx="13"/>
          </p:nvPr>
        </p:nvSpPr>
        <p:spPr>
          <a:xfrm>
            <a:off x="1874340" y="5189358"/>
            <a:ext cx="9412432" cy="381000"/>
          </a:xfrm>
        </p:spPr>
        <p:txBody>
          <a:bodyPr/>
          <a:lstStyle>
            <a:lvl1pPr>
              <a:buNone/>
              <a:defRPr sz="1800" baseline="0">
                <a:solidFill>
                  <a:schemeClr val="tx1"/>
                </a:solidFill>
                <a:latin typeface="+mn-lt"/>
              </a:defRPr>
            </a:lvl1pPr>
          </a:lstStyle>
          <a:p>
            <a:pPr lvl="0"/>
            <a:r>
              <a:rPr lang="en-US" smtClean="0"/>
              <a:t>Click to edit Master text styles</a:t>
            </a:r>
          </a:p>
        </p:txBody>
      </p:sp>
      <p:sp>
        <p:nvSpPr>
          <p:cNvPr id="4" name="Slide Number Placeholder 3"/>
          <p:cNvSpPr>
            <a:spLocks noGrp="1"/>
          </p:cNvSpPr>
          <p:nvPr>
            <p:ph type="sldNum" sz="quarter" idx="14"/>
          </p:nvPr>
        </p:nvSpPr>
        <p:spPr/>
        <p:txBody>
          <a:bodyPr/>
          <a:lstStyle/>
          <a:p>
            <a:fld id="{4DBB3109-6B36-4C42-ABE5-993D6B0A452A}" type="slidenum">
              <a:rPr>
                <a:solidFill>
                  <a:srgbClr val="FFFFFF">
                    <a:lumMod val="75000"/>
                  </a:srgbClr>
                </a:solidFill>
              </a:rPr>
              <a:pPr/>
              <a:t>‹#›</a:t>
            </a:fld>
            <a:endParaRPr dirty="0">
              <a:solidFill>
                <a:srgbClr val="FFFFFF">
                  <a:lumMod val="75000"/>
                </a:srgbClr>
              </a:solidFill>
            </a:endParaRPr>
          </a:p>
        </p:txBody>
      </p:sp>
    </p:spTree>
    <p:extLst>
      <p:ext uri="{BB962C8B-B14F-4D97-AF65-F5344CB8AC3E}">
        <p14:creationId xmlns:p14="http://schemas.microsoft.com/office/powerpoint/2010/main" val="711810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702" y="2055813"/>
            <a:ext cx="529683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2"/>
          <p:cNvSpPr>
            <a:spLocks noGrp="1"/>
          </p:cNvSpPr>
          <p:nvPr>
            <p:ph idx="10"/>
          </p:nvPr>
        </p:nvSpPr>
        <p:spPr bwMode="gray">
          <a:xfrm>
            <a:off x="6586129" y="2055813"/>
            <a:ext cx="529683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3"/>
          <p:cNvSpPr>
            <a:spLocks noGrp="1"/>
          </p:cNvSpPr>
          <p:nvPr>
            <p:ph type="sldNum" sz="quarter" idx="11"/>
          </p:nvPr>
        </p:nvSpPr>
        <p:spPr bwMode="gray">
          <a:xfrm>
            <a:off x="11673508" y="6507316"/>
            <a:ext cx="157094" cy="153888"/>
          </a:xfrm>
        </p:spPr>
        <p:txBody>
          <a:bodyPr wrap="none" anchor="b" anchorCtr="0"/>
          <a:lstStyle/>
          <a:p>
            <a:pPr>
              <a:defRPr/>
            </a:pPr>
            <a:fld id="{9C6A9721-E230-4363-875A-BDDE5D3B428D}" type="slidenum">
              <a:rPr>
                <a:solidFill>
                  <a:srgbClr val="FFFFFF">
                    <a:lumMod val="75000"/>
                  </a:srgbClr>
                </a:solidFill>
              </a:rPr>
              <a:pPr>
                <a:defRPr/>
              </a:pPr>
              <a:t>‹#›</a:t>
            </a:fld>
            <a:endParaRPr dirty="0">
              <a:solidFill>
                <a:srgbClr val="FFFFFF">
                  <a:lumMod val="75000"/>
                </a:srgbClr>
              </a:solidFill>
            </a:endParaRPr>
          </a:p>
        </p:txBody>
      </p:sp>
    </p:spTree>
    <p:extLst>
      <p:ext uri="{BB962C8B-B14F-4D97-AF65-F5344CB8AC3E}">
        <p14:creationId xmlns:p14="http://schemas.microsoft.com/office/powerpoint/2010/main" val="415185693"/>
      </p:ext>
    </p:extLst>
  </p:cSld>
  <p:clrMapOvr>
    <a:masterClrMapping/>
  </p:clrMapOvr>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Org Chart">
    <p:spTree>
      <p:nvGrpSpPr>
        <p:cNvPr id="1" name=""/>
        <p:cNvGrpSpPr/>
        <p:nvPr/>
      </p:nvGrpSpPr>
      <p:grpSpPr>
        <a:xfrm>
          <a:off x="0" y="0"/>
          <a:ext cx="0" cy="0"/>
          <a:chOff x="0" y="0"/>
          <a:chExt cx="0" cy="0"/>
        </a:xfrm>
      </p:grpSpPr>
      <p:sp>
        <p:nvSpPr>
          <p:cNvPr id="4" name="SmartArt Placeholder 3"/>
          <p:cNvSpPr>
            <a:spLocks noGrp="1"/>
          </p:cNvSpPr>
          <p:nvPr>
            <p:ph type="dgm" sz="quarter" idx="10"/>
          </p:nvPr>
        </p:nvSpPr>
        <p:spPr>
          <a:xfrm>
            <a:off x="163713" y="747423"/>
            <a:ext cx="11873947" cy="5096787"/>
          </a:xfrm>
        </p:spPr>
        <p:txBody>
          <a:bodyPr/>
          <a:lstStyle/>
          <a:p>
            <a:r>
              <a:rPr lang="en-US" dirty="0" smtClean="0"/>
              <a:t>Click icon to add SmartArt graphic</a:t>
            </a:r>
            <a:endParaRPr lang="en-US" dirty="0"/>
          </a:p>
        </p:txBody>
      </p:sp>
      <p:sp>
        <p:nvSpPr>
          <p:cNvPr id="2" name="Slide Number Placeholder 1"/>
          <p:cNvSpPr>
            <a:spLocks noGrp="1"/>
          </p:cNvSpPr>
          <p:nvPr>
            <p:ph type="sldNum" sz="quarter" idx="11"/>
          </p:nvPr>
        </p:nvSpPr>
        <p:spPr/>
        <p:txBody>
          <a:bodyPr/>
          <a:lstStyle/>
          <a:p>
            <a:pPr algn="r"/>
            <a:fld id="{F3477EC8-074D-41C4-94AE-E9EA7CEEA348}" type="slidenum">
              <a:rPr>
                <a:solidFill>
                  <a:prstClr val="white">
                    <a:lumMod val="75000"/>
                  </a:prstClr>
                </a:solidFill>
              </a:rPr>
              <a:pPr algn="r"/>
              <a:t>‹#›</a:t>
            </a:fld>
            <a:endParaRPr dirty="0">
              <a:solidFill>
                <a:prstClr val="white">
                  <a:lumMod val="75000"/>
                </a:prstClr>
              </a:solidFill>
            </a:endParaRPr>
          </a:p>
        </p:txBody>
      </p:sp>
      <p:sp>
        <p:nvSpPr>
          <p:cNvPr id="3" name="Title 2"/>
          <p:cNvSpPr>
            <a:spLocks noGrp="1"/>
          </p:cNvSpPr>
          <p:nvPr>
            <p:ph type="title"/>
          </p:nvPr>
        </p:nvSpPr>
        <p:spPr>
          <a:xfrm>
            <a:off x="163183" y="314394"/>
            <a:ext cx="11875008" cy="361468"/>
          </a:xfrm>
        </p:spPr>
        <p:txBody>
          <a:bodyPr>
            <a:normAutofit/>
          </a:bodyPr>
          <a:lstStyle>
            <a:lvl1pPr algn="ctr">
              <a:defRPr sz="2200" b="1"/>
            </a:lvl1pPr>
          </a:lstStyle>
          <a:p>
            <a:r>
              <a:rPr lang="en-US" smtClean="0"/>
              <a:t>Click to edit Master title style</a:t>
            </a:r>
            <a:endParaRPr lang="en-US" dirty="0"/>
          </a:p>
        </p:txBody>
      </p:sp>
    </p:spTree>
    <p:extLst>
      <p:ext uri="{BB962C8B-B14F-4D97-AF65-F5344CB8AC3E}">
        <p14:creationId xmlns:p14="http://schemas.microsoft.com/office/powerpoint/2010/main" val="796404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518" y="2055814"/>
            <a:ext cx="10966449"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 </a:t>
            </a:r>
          </a:p>
          <a:p>
            <a:pPr lvl="2"/>
            <a:r>
              <a:rPr lang="en-US" dirty="0" smtClean="0"/>
              <a:t> </a:t>
            </a:r>
          </a:p>
          <a:p>
            <a:pPr lvl="3"/>
            <a:r>
              <a:rPr lang="en-US" dirty="0" smtClean="0"/>
              <a:t> </a:t>
            </a:r>
          </a:p>
          <a:p>
            <a:pPr lvl="4"/>
            <a:r>
              <a:rPr lang="en-US" dirty="0" smtClean="0"/>
              <a:t> </a:t>
            </a:r>
          </a:p>
          <a:p>
            <a:pPr lvl="5"/>
            <a:r>
              <a:rPr lang="en-US" dirty="0" smtClean="0"/>
              <a:t> </a:t>
            </a:r>
          </a:p>
          <a:p>
            <a:pPr lvl="6"/>
            <a:r>
              <a:rPr lang="en-US" dirty="0" smtClean="0"/>
              <a:t> </a:t>
            </a:r>
          </a:p>
          <a:p>
            <a:pPr lvl="7"/>
            <a:r>
              <a:rPr lang="en-US" dirty="0" smtClean="0"/>
              <a:t> </a:t>
            </a:r>
          </a:p>
          <a:p>
            <a:pPr lvl="8"/>
            <a:r>
              <a:rPr lang="en-US" dirty="0" smtClean="0"/>
              <a:t> </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Slide Number Placeholder 3"/>
          <p:cNvSpPr>
            <a:spLocks noGrp="1"/>
          </p:cNvSpPr>
          <p:nvPr>
            <p:ph type="sldNum" sz="quarter" idx="10"/>
          </p:nvPr>
        </p:nvSpPr>
        <p:spPr bwMode="gray">
          <a:xfrm>
            <a:off x="11725873"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3443468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702" y="2055813"/>
            <a:ext cx="10966265"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3"/>
          <p:cNvSpPr>
            <a:spLocks noGrp="1"/>
          </p:cNvSpPr>
          <p:nvPr>
            <p:ph type="sldNum" sz="quarter" idx="10"/>
          </p:nvPr>
        </p:nvSpPr>
        <p:spPr bwMode="gray">
          <a:xfrm>
            <a:off x="11725873"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41128189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702" y="2055813"/>
            <a:ext cx="529683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4" name="Content Placeholder 2"/>
          <p:cNvSpPr>
            <a:spLocks noGrp="1"/>
          </p:cNvSpPr>
          <p:nvPr>
            <p:ph idx="10"/>
          </p:nvPr>
        </p:nvSpPr>
        <p:spPr bwMode="gray">
          <a:xfrm>
            <a:off x="6586129" y="2055813"/>
            <a:ext cx="529683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3"/>
          <p:cNvSpPr>
            <a:spLocks noGrp="1"/>
          </p:cNvSpPr>
          <p:nvPr>
            <p:ph type="sldNum" sz="quarter" idx="11"/>
          </p:nvPr>
        </p:nvSpPr>
        <p:spPr bwMode="gray">
          <a:xfrm>
            <a:off x="11725873"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81886295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
        <p:nvSpPr>
          <p:cNvPr id="4" name="Slide Number Placeholder 3"/>
          <p:cNvSpPr>
            <a:spLocks noGrp="1"/>
          </p:cNvSpPr>
          <p:nvPr>
            <p:ph type="sldNum" sz="quarter" idx="10"/>
          </p:nvPr>
        </p:nvSpPr>
        <p:spPr bwMode="gray">
          <a:xfrm>
            <a:off x="11725873"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87886943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References">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519" y="2055814"/>
            <a:ext cx="10966448" cy="3794125"/>
          </a:xfrm>
          <a:prstGeom prst="rect">
            <a:avLst/>
          </a:prstGeom>
        </p:spPr>
        <p:txBody>
          <a:bodyPr/>
          <a:lstStyle>
            <a:lvl1pPr marL="457200" indent="-457200">
              <a:buNone/>
              <a:defRPr sz="1800">
                <a:solidFill>
                  <a:schemeClr val="tx2">
                    <a:lumMod val="75000"/>
                  </a:schemeClr>
                </a:solidFill>
                <a:latin typeface="+mn-lt"/>
                <a:cs typeface="Franklin Gothic Book" pitchFamily="34" charset="0"/>
              </a:defRPr>
            </a:lvl1pPr>
            <a:lvl2pPr>
              <a:buNone/>
              <a:defRPr>
                <a:solidFill>
                  <a:schemeClr val="tx1"/>
                </a:solidFill>
                <a:latin typeface="Franklin Gothic Book" pitchFamily="34" charset="0"/>
              </a:defRPr>
            </a:lvl2pPr>
            <a:lvl3pPr>
              <a:defRPr>
                <a:solidFill>
                  <a:schemeClr val="tx1"/>
                </a:solidFill>
                <a:latin typeface="Franklin Gothic Book" pitchFamily="34" charset="0"/>
              </a:defRPr>
            </a:lvl3pPr>
            <a:lvl4pPr>
              <a:defRPr>
                <a:solidFill>
                  <a:schemeClr val="tx1"/>
                </a:solidFill>
                <a:latin typeface="Franklin Gothic Book" pitchFamily="34" charset="0"/>
              </a:defRPr>
            </a:lvl4pPr>
            <a:lvl5pPr>
              <a:defRPr>
                <a:solidFill>
                  <a:schemeClr val="tx1"/>
                </a:solidFill>
                <a:latin typeface="Franklin Gothic Book" pitchFamily="34" charset="0"/>
              </a:defRPr>
            </a:lvl5pPr>
          </a:lstStyle>
          <a:p>
            <a:pPr lvl="0"/>
            <a:r>
              <a:rPr lang="en-US" smtClean="0"/>
              <a:t>Click to edit Master text styles</a:t>
            </a:r>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6" name="Slide Number Placeholder 3"/>
          <p:cNvSpPr>
            <a:spLocks noGrp="1"/>
          </p:cNvSpPr>
          <p:nvPr>
            <p:ph type="sldNum" sz="quarter" idx="10"/>
          </p:nvPr>
        </p:nvSpPr>
        <p:spPr bwMode="gray">
          <a:xfrm>
            <a:off x="11673508" y="6507316"/>
            <a:ext cx="157094" cy="153888"/>
          </a:xfrm>
        </p:spPr>
        <p:txBody>
          <a:bodyPr wrap="none" anchor="b" anchorCtr="0"/>
          <a:lstStyle/>
          <a:p>
            <a:fld id="{4DBB3109-6B36-4C42-ABE5-993D6B0A452A}" type="slidenum">
              <a:rPr>
                <a:solidFill>
                  <a:srgbClr val="FFFFFF">
                    <a:lumMod val="75000"/>
                  </a:srgbClr>
                </a:solidFill>
              </a:rPr>
              <a:pPr/>
              <a:t>‹#›</a:t>
            </a:fld>
            <a:endParaRPr dirty="0">
              <a:solidFill>
                <a:srgbClr val="FFFFFF">
                  <a:lumMod val="75000"/>
                </a:srgbClr>
              </a:solidFill>
            </a:endParaRPr>
          </a:p>
        </p:txBody>
      </p:sp>
    </p:spTree>
    <p:extLst>
      <p:ext uri="{BB962C8B-B14F-4D97-AF65-F5344CB8AC3E}">
        <p14:creationId xmlns:p14="http://schemas.microsoft.com/office/powerpoint/2010/main" val="405963965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fontAlgn="base">
              <a:spcBef>
                <a:spcPct val="0"/>
              </a:spcBef>
              <a:spcAft>
                <a:spcPct val="0"/>
              </a:spcAft>
            </a:pPr>
            <a:endParaRPr lang="en-US" sz="2400" dirty="0">
              <a:solidFill>
                <a:srgbClr val="000000"/>
              </a:solidFill>
              <a:ea typeface="ＭＳ Ｐゴシック"/>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fontAlgn="base">
              <a:spcBef>
                <a:spcPct val="0"/>
              </a:spcBef>
              <a:spcAft>
                <a:spcPct val="0"/>
              </a:spcAft>
            </a:pPr>
            <a:endParaRPr lang="en-US" sz="2400" dirty="0">
              <a:solidFill>
                <a:srgbClr val="000000"/>
              </a:solidFill>
              <a:ea typeface="ＭＳ Ｐゴシック"/>
            </a:endParaRPr>
          </a:p>
        </p:txBody>
      </p:sp>
      <p:sp>
        <p:nvSpPr>
          <p:cNvPr id="6" name="Slide Number Placeholder 5"/>
          <p:cNvSpPr>
            <a:spLocks noGrp="1"/>
          </p:cNvSpPr>
          <p:nvPr>
            <p:ph type="sldNum" sz="quarter" idx="12"/>
          </p:nvPr>
        </p:nvSpPr>
        <p:spPr/>
        <p:txBody>
          <a:bodyPr/>
          <a:lstStyle/>
          <a:p>
            <a:fld id="{0E93020D-9FA2-44A0-B317-99C5C904147E}" type="slidenum">
              <a:rPr>
                <a:solidFill>
                  <a:srgbClr val="FFFFFF">
                    <a:lumMod val="75000"/>
                  </a:srgbClr>
                </a:solidFill>
              </a:rPr>
              <a:pPr/>
              <a:t>‹#›</a:t>
            </a:fld>
            <a:endParaRPr dirty="0">
              <a:solidFill>
                <a:srgbClr val="FFFFFF">
                  <a:lumMod val="75000"/>
                </a:srgbClr>
              </a:solidFill>
            </a:endParaRPr>
          </a:p>
        </p:txBody>
      </p:sp>
    </p:spTree>
    <p:extLst>
      <p:ext uri="{BB962C8B-B14F-4D97-AF65-F5344CB8AC3E}">
        <p14:creationId xmlns:p14="http://schemas.microsoft.com/office/powerpoint/2010/main" val="398269162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Org Chart">
    <p:spTree>
      <p:nvGrpSpPr>
        <p:cNvPr id="1" name=""/>
        <p:cNvGrpSpPr/>
        <p:nvPr/>
      </p:nvGrpSpPr>
      <p:grpSpPr>
        <a:xfrm>
          <a:off x="0" y="0"/>
          <a:ext cx="0" cy="0"/>
          <a:chOff x="0" y="0"/>
          <a:chExt cx="0" cy="0"/>
        </a:xfrm>
      </p:grpSpPr>
      <p:sp>
        <p:nvSpPr>
          <p:cNvPr id="4" name="SmartArt Placeholder 3"/>
          <p:cNvSpPr>
            <a:spLocks noGrp="1"/>
          </p:cNvSpPr>
          <p:nvPr>
            <p:ph type="dgm" sz="quarter" idx="10"/>
          </p:nvPr>
        </p:nvSpPr>
        <p:spPr>
          <a:xfrm>
            <a:off x="163713" y="747423"/>
            <a:ext cx="11873947" cy="5096787"/>
          </a:xfrm>
        </p:spPr>
        <p:txBody>
          <a:bodyPr/>
          <a:lstStyle/>
          <a:p>
            <a:endParaRPr lang="en-US" dirty="0"/>
          </a:p>
        </p:txBody>
      </p:sp>
      <p:sp>
        <p:nvSpPr>
          <p:cNvPr id="2" name="Slide Number Placeholder 1"/>
          <p:cNvSpPr>
            <a:spLocks noGrp="1"/>
          </p:cNvSpPr>
          <p:nvPr>
            <p:ph type="sldNum" sz="quarter" idx="11"/>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
        <p:nvSpPr>
          <p:cNvPr id="3" name="Title 2"/>
          <p:cNvSpPr>
            <a:spLocks noGrp="1"/>
          </p:cNvSpPr>
          <p:nvPr>
            <p:ph type="title"/>
          </p:nvPr>
        </p:nvSpPr>
        <p:spPr>
          <a:xfrm>
            <a:off x="163183" y="314394"/>
            <a:ext cx="11875008" cy="361468"/>
          </a:xfrm>
        </p:spPr>
        <p:txBody>
          <a:bodyPr>
            <a:normAutofit/>
          </a:bodyPr>
          <a:lstStyle>
            <a:lvl1pPr algn="ctr">
              <a:defRPr sz="2200" b="1"/>
            </a:lvl1pPr>
          </a:lstStyle>
          <a:p>
            <a:r>
              <a:rPr lang="en-US" dirty="0" smtClean="0"/>
              <a:t>Click to edit Master title style</a:t>
            </a:r>
            <a:endParaRPr lang="en-US" dirty="0"/>
          </a:p>
        </p:txBody>
      </p:sp>
    </p:spTree>
    <p:extLst>
      <p:ext uri="{BB962C8B-B14F-4D97-AF65-F5344CB8AC3E}">
        <p14:creationId xmlns:p14="http://schemas.microsoft.com/office/powerpoint/2010/main" val="1879081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
        <p:nvSpPr>
          <p:cNvPr id="4" name="Slide Number Placeholder 3"/>
          <p:cNvSpPr>
            <a:spLocks noGrp="1"/>
          </p:cNvSpPr>
          <p:nvPr>
            <p:ph type="sldNum" sz="quarter" idx="10"/>
          </p:nvPr>
        </p:nvSpPr>
        <p:spPr bwMode="gray">
          <a:xfrm>
            <a:off x="11673508" y="6507316"/>
            <a:ext cx="157094" cy="153888"/>
          </a:xfrm>
        </p:spPr>
        <p:txBody>
          <a:bodyPr wrap="none" anchor="b" anchorCtr="0"/>
          <a:lstStyle/>
          <a:p>
            <a:pPr>
              <a:defRPr/>
            </a:pPr>
            <a:fld id="{681CC330-9986-49D6-8FEF-7C6FBB6559EF}" type="slidenum">
              <a:rPr>
                <a:solidFill>
                  <a:srgbClr val="FFFFFF">
                    <a:lumMod val="75000"/>
                  </a:srgbClr>
                </a:solidFill>
              </a:rPr>
              <a:pPr>
                <a:defRPr/>
              </a:pPr>
              <a:t>‹#›</a:t>
            </a:fld>
            <a:endParaRPr>
              <a:solidFill>
                <a:srgbClr val="FFFFFF">
                  <a:lumMod val="75000"/>
                </a:srgbClr>
              </a:solidFill>
            </a:endParaRPr>
          </a:p>
        </p:txBody>
      </p:sp>
      <p:cxnSp>
        <p:nvCxnSpPr>
          <p:cNvPr id="5" name="Straight Connector 4"/>
          <p:cNvCxnSpPr/>
          <p:nvPr userDrawn="1"/>
        </p:nvCxnSpPr>
        <p:spPr>
          <a:xfrm>
            <a:off x="514351" y="1824039"/>
            <a:ext cx="11070167" cy="1587"/>
          </a:xfrm>
          <a:prstGeom prst="line">
            <a:avLst/>
          </a:prstGeom>
          <a:ln>
            <a:solidFill>
              <a:srgbClr val="608F2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4984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References">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519" y="2055814"/>
            <a:ext cx="10966448" cy="3794125"/>
          </a:xfrm>
          <a:prstGeom prst="rect">
            <a:avLst/>
          </a:prstGeom>
        </p:spPr>
        <p:txBody>
          <a:bodyPr/>
          <a:lstStyle>
            <a:lvl1pPr marL="457200" indent="-457200">
              <a:buNone/>
              <a:defRPr sz="1800">
                <a:solidFill>
                  <a:schemeClr val="tx2">
                    <a:lumMod val="75000"/>
                  </a:schemeClr>
                </a:solidFill>
                <a:latin typeface="+mn-lt"/>
                <a:cs typeface="Franklin Gothic Book" pitchFamily="34" charset="0"/>
              </a:defRPr>
            </a:lvl1pPr>
            <a:lvl2pPr>
              <a:buNone/>
              <a:defRPr>
                <a:solidFill>
                  <a:schemeClr val="tx1"/>
                </a:solidFill>
                <a:latin typeface="Franklin Gothic Book" pitchFamily="34" charset="0"/>
              </a:defRPr>
            </a:lvl2pPr>
            <a:lvl3pPr>
              <a:defRPr>
                <a:solidFill>
                  <a:schemeClr val="tx1"/>
                </a:solidFill>
                <a:latin typeface="Franklin Gothic Book" pitchFamily="34" charset="0"/>
              </a:defRPr>
            </a:lvl3pPr>
            <a:lvl4pPr>
              <a:defRPr>
                <a:solidFill>
                  <a:schemeClr val="tx1"/>
                </a:solidFill>
                <a:latin typeface="Franklin Gothic Book" pitchFamily="34" charset="0"/>
              </a:defRPr>
            </a:lvl4pPr>
            <a:lvl5pPr>
              <a:defRPr>
                <a:solidFill>
                  <a:schemeClr val="tx1"/>
                </a:solidFill>
                <a:latin typeface="Franklin Gothic Book" pitchFamily="34" charset="0"/>
              </a:defRPr>
            </a:lvl5pPr>
          </a:lstStyle>
          <a:p>
            <a:pPr lvl="0"/>
            <a:r>
              <a:rPr lang="en-US" smtClean="0"/>
              <a:t>Click to edit Master text styles</a:t>
            </a:r>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6" name="Slide Number Placeholder 3"/>
          <p:cNvSpPr>
            <a:spLocks noGrp="1"/>
          </p:cNvSpPr>
          <p:nvPr>
            <p:ph type="sldNum" sz="quarter" idx="10"/>
          </p:nvPr>
        </p:nvSpPr>
        <p:spPr bwMode="gray">
          <a:xfrm>
            <a:off x="11673508" y="6507316"/>
            <a:ext cx="157094" cy="153888"/>
          </a:xfrm>
        </p:spPr>
        <p:txBody>
          <a:bodyPr wrap="none" anchor="b" anchorCtr="0"/>
          <a:lstStyle/>
          <a:p>
            <a:pPr>
              <a:defRPr/>
            </a:pPr>
            <a:fld id="{9C6A9721-E230-4363-875A-BDDE5D3B428D}" type="slidenum">
              <a:rPr>
                <a:solidFill>
                  <a:srgbClr val="FFFFFF">
                    <a:lumMod val="75000"/>
                  </a:srgbClr>
                </a:solidFill>
              </a:rPr>
              <a:pPr>
                <a:defRPr/>
              </a:pPr>
              <a:t>‹#›</a:t>
            </a:fld>
            <a:endParaRPr dirty="0">
              <a:solidFill>
                <a:srgbClr val="FFFFFF">
                  <a:lumMod val="75000"/>
                </a:srgbClr>
              </a:solidFill>
            </a:endParaRPr>
          </a:p>
        </p:txBody>
      </p:sp>
    </p:spTree>
    <p:extLst>
      <p:ext uri="{BB962C8B-B14F-4D97-AF65-F5344CB8AC3E}">
        <p14:creationId xmlns:p14="http://schemas.microsoft.com/office/powerpoint/2010/main" val="2306168986"/>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cxnSp>
        <p:nvCxnSpPr>
          <p:cNvPr id="4" name="Straight Connector 3"/>
          <p:cNvCxnSpPr/>
          <p:nvPr userDrawn="1"/>
        </p:nvCxnSpPr>
        <p:spPr>
          <a:xfrm>
            <a:off x="954617" y="3168650"/>
            <a:ext cx="10363200" cy="1588"/>
          </a:xfrm>
          <a:prstGeom prst="line">
            <a:avLst/>
          </a:prstGeom>
          <a:ln>
            <a:solidFill>
              <a:srgbClr val="608F2D"/>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63084" y="3328988"/>
            <a:ext cx="10363200" cy="2233613"/>
          </a:xfrm>
          <a:prstGeom prst="rect">
            <a:avLst/>
          </a:prstGeom>
        </p:spPr>
        <p:txBody>
          <a:bodyPr anchor="t"/>
          <a:lstStyle>
            <a:lvl1pPr algn="l">
              <a:defRPr sz="4000" b="1" cap="all">
                <a:solidFill>
                  <a:srgbClr val="2E005C"/>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963084" y="1524001"/>
            <a:ext cx="10363200" cy="1500187"/>
          </a:xfrm>
          <a:prstGeom prst="rect">
            <a:avLst/>
          </a:prstGeom>
        </p:spPr>
        <p:txBody>
          <a:bodyPr anchor="b"/>
          <a:lstStyle>
            <a:lvl1pPr marL="0" indent="0">
              <a:buNone/>
              <a:defRPr sz="3200">
                <a:solidFill>
                  <a:schemeClr val="bg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3BF572A7-E1AD-48D9-821E-996ABEFFA082}" type="slidenum">
              <a:rPr>
                <a:solidFill>
                  <a:srgbClr val="FFFFFF">
                    <a:lumMod val="75000"/>
                  </a:srgbClr>
                </a:solidFill>
              </a:rPr>
              <a:pPr>
                <a:defRPr/>
              </a:pPr>
              <a:t>‹#›</a:t>
            </a:fld>
            <a:endParaRPr>
              <a:solidFill>
                <a:srgbClr val="FFFFFF">
                  <a:lumMod val="75000"/>
                </a:srgbClr>
              </a:solidFill>
            </a:endParaRPr>
          </a:p>
        </p:txBody>
      </p:sp>
    </p:spTree>
    <p:extLst>
      <p:ext uri="{BB962C8B-B14F-4D97-AF65-F5344CB8AC3E}">
        <p14:creationId xmlns:p14="http://schemas.microsoft.com/office/powerpoint/2010/main" val="3510824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RTI 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78000" y="3657600"/>
            <a:ext cx="8636000" cy="1066800"/>
          </a:xfrm>
          <a:prstGeom prst="rect">
            <a:avLst/>
          </a:prstGeom>
        </p:spPr>
        <p:txBody>
          <a:bodyPr anchor="t" anchorCtr="0"/>
          <a:lstStyle>
            <a:lvl1pPr marL="0" indent="0" algn="ctr">
              <a:buNone/>
              <a:defRPr sz="3600" baseline="0">
                <a:solidFill>
                  <a:srgbClr val="000000"/>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Title 9"/>
          <p:cNvSpPr>
            <a:spLocks noGrp="1"/>
          </p:cNvSpPr>
          <p:nvPr>
            <p:ph type="title"/>
          </p:nvPr>
        </p:nvSpPr>
        <p:spPr>
          <a:xfrm>
            <a:off x="609600" y="1219200"/>
            <a:ext cx="10972800" cy="1828800"/>
          </a:xfrm>
          <a:prstGeom prst="rect">
            <a:avLst/>
          </a:prstGeom>
        </p:spPr>
        <p:txBody>
          <a:bodyPr anchor="b" anchorCtr="0"/>
          <a:lstStyle>
            <a:lvl1pPr>
              <a:defRPr b="1">
                <a:solidFill>
                  <a:srgbClr val="2E005C"/>
                </a:solidFill>
              </a:defRPr>
            </a:lvl1pPr>
          </a:lstStyle>
          <a:p>
            <a:r>
              <a:rPr lang="en-US" dirty="0" smtClean="0"/>
              <a:t>Click to edit Master title style</a:t>
            </a:r>
            <a:endParaRPr lang="en-US" dirty="0"/>
          </a:p>
        </p:txBody>
      </p:sp>
      <p:sp>
        <p:nvSpPr>
          <p:cNvPr id="7" name="Slide Number Placeholder 10"/>
          <p:cNvSpPr>
            <a:spLocks noGrp="1"/>
          </p:cNvSpPr>
          <p:nvPr>
            <p:ph type="sldNum" sz="quarter" idx="10"/>
          </p:nvPr>
        </p:nvSpPr>
        <p:spPr>
          <a:xfrm>
            <a:off x="10871200" y="6567588"/>
            <a:ext cx="157094" cy="153888"/>
          </a:xfrm>
        </p:spPr>
        <p:txBody>
          <a:bodyPr/>
          <a:lstStyle>
            <a:lvl1pPr>
              <a:defRPr/>
            </a:lvl1pPr>
          </a:lstStyle>
          <a:p>
            <a:pPr>
              <a:defRPr/>
            </a:pPr>
            <a:fld id="{BF140BD9-6BB6-48BE-9768-0E9474057D82}" type="slidenum">
              <a:rPr>
                <a:solidFill>
                  <a:srgbClr val="FFFFFF">
                    <a:lumMod val="75000"/>
                  </a:srgbClr>
                </a:solidFill>
              </a:rPr>
              <a:pPr>
                <a:defRPr/>
              </a:pPr>
              <a:t>‹#›</a:t>
            </a:fld>
            <a:endParaRPr>
              <a:solidFill>
                <a:srgbClr val="FFFFFF">
                  <a:lumMod val="75000"/>
                </a:srgbClr>
              </a:solidFill>
            </a:endParaRPr>
          </a:p>
        </p:txBody>
      </p:sp>
    </p:spTree>
    <p:extLst>
      <p:ext uri="{BB962C8B-B14F-4D97-AF65-F5344CB8AC3E}">
        <p14:creationId xmlns:p14="http://schemas.microsoft.com/office/powerpoint/2010/main" val="1407439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Text with Byline Slide">
    <p:spTree>
      <p:nvGrpSpPr>
        <p:cNvPr id="1" name=""/>
        <p:cNvGrpSpPr/>
        <p:nvPr/>
      </p:nvGrpSpPr>
      <p:grpSpPr>
        <a:xfrm>
          <a:off x="0" y="0"/>
          <a:ext cx="0" cy="0"/>
          <a:chOff x="0" y="0"/>
          <a:chExt cx="0" cy="0"/>
        </a:xfrm>
      </p:grpSpPr>
      <p:cxnSp>
        <p:nvCxnSpPr>
          <p:cNvPr id="5" name="Straight Connector 4"/>
          <p:cNvCxnSpPr/>
          <p:nvPr userDrawn="1"/>
        </p:nvCxnSpPr>
        <p:spPr>
          <a:xfrm>
            <a:off x="514351" y="1824039"/>
            <a:ext cx="11070167" cy="1587"/>
          </a:xfrm>
          <a:prstGeom prst="line">
            <a:avLst/>
          </a:prstGeom>
          <a:ln>
            <a:solidFill>
              <a:srgbClr val="608F2D"/>
            </a:solidFill>
          </a:ln>
        </p:spPr>
        <p:style>
          <a:lnRef idx="1">
            <a:schemeClr val="accent1"/>
          </a:lnRef>
          <a:fillRef idx="0">
            <a:schemeClr val="accent1"/>
          </a:fillRef>
          <a:effectRef idx="0">
            <a:schemeClr val="accent1"/>
          </a:effectRef>
          <a:fontRef idx="minor">
            <a:schemeClr val="tx1"/>
          </a:fontRef>
        </p:style>
      </p:cxnSp>
      <p:sp>
        <p:nvSpPr>
          <p:cNvPr id="9" name="Text Placeholder 7"/>
          <p:cNvSpPr>
            <a:spLocks noGrp="1"/>
          </p:cNvSpPr>
          <p:nvPr>
            <p:ph type="body" sz="quarter" idx="13"/>
          </p:nvPr>
        </p:nvSpPr>
        <p:spPr>
          <a:xfrm>
            <a:off x="508000" y="2057400"/>
            <a:ext cx="11074400" cy="3200400"/>
          </a:xfrm>
          <a:prstGeom prst="rect">
            <a:avLst/>
          </a:prstGeom>
        </p:spPr>
        <p:txBody>
          <a:bodyPr/>
          <a:lstStyle>
            <a:lvl1pPr marL="0" indent="0">
              <a:buFontTx/>
              <a:buNone/>
              <a:defRPr/>
            </a:lvl1pPr>
            <a:lvl2pPr marL="403225" indent="-403225">
              <a:buFontTx/>
              <a:buBlip>
                <a:blip r:embed="rId2"/>
              </a:buBlip>
              <a:defRPr/>
            </a:lvl2pPr>
            <a:lvl3pPr marL="700088" indent="-346075">
              <a:buFontTx/>
              <a:buBlip>
                <a:blip r:embed="rId2"/>
              </a:buBlip>
              <a:defRPr/>
            </a:lvl3pPr>
            <a:lvl4pPr marL="1031875" indent="-338138">
              <a:buFontTx/>
              <a:buBlip>
                <a:blip r:embed="rId2"/>
              </a:buBlip>
              <a:defRPr/>
            </a:lvl4pPr>
            <a:lvl5pPr marL="1377950" indent="-346075">
              <a:buFontTx/>
              <a:buBlip>
                <a:blip r:embed="rId2"/>
              </a:buBlip>
              <a:defRPr/>
            </a:lvl5pPr>
          </a:lstStyle>
          <a:p>
            <a:pPr lvl="0"/>
            <a:r>
              <a:rPr lang="en-US" dirty="0" smtClean="0"/>
              <a:t>Click to edit Master text styles</a:t>
            </a:r>
          </a:p>
        </p:txBody>
      </p:sp>
      <p:sp>
        <p:nvSpPr>
          <p:cNvPr id="10" name="Title 9"/>
          <p:cNvSpPr>
            <a:spLocks noGrp="1"/>
          </p:cNvSpPr>
          <p:nvPr>
            <p:ph type="title"/>
          </p:nvPr>
        </p:nvSpPr>
        <p:spPr>
          <a:xfrm>
            <a:off x="512064" y="758952"/>
            <a:ext cx="10972800" cy="987552"/>
          </a:xfrm>
          <a:prstGeom prst="rect">
            <a:avLst/>
          </a:prstGeom>
        </p:spPr>
        <p:txBody>
          <a:bodyPr anchor="b" anchorCtr="0"/>
          <a:lstStyle>
            <a:lvl1pPr algn="l">
              <a:lnSpc>
                <a:spcPct val="90000"/>
              </a:lnSpc>
              <a:defRPr b="1">
                <a:solidFill>
                  <a:srgbClr val="2E005C"/>
                </a:solidFill>
              </a:defRPr>
            </a:lvl1pPr>
          </a:lstStyle>
          <a:p>
            <a:r>
              <a:rPr lang="en-US" dirty="0" smtClean="0"/>
              <a:t>Click to edit Master title style</a:t>
            </a:r>
            <a:endParaRPr lang="en-US" dirty="0"/>
          </a:p>
        </p:txBody>
      </p:sp>
      <p:sp>
        <p:nvSpPr>
          <p:cNvPr id="13" name="Text Placeholder 12"/>
          <p:cNvSpPr>
            <a:spLocks noGrp="1"/>
          </p:cNvSpPr>
          <p:nvPr>
            <p:ph type="body" sz="quarter" idx="14"/>
          </p:nvPr>
        </p:nvSpPr>
        <p:spPr>
          <a:xfrm>
            <a:off x="508000" y="5334000"/>
            <a:ext cx="11074400" cy="457200"/>
          </a:xfrm>
          <a:prstGeom prst="rect">
            <a:avLst/>
          </a:prstGeom>
        </p:spPr>
        <p:txBody>
          <a:bodyPr/>
          <a:lstStyle>
            <a:lvl1pPr algn="r">
              <a:buFontTx/>
              <a:buNone/>
              <a:defRPr sz="1600"/>
            </a:lvl1pPr>
          </a:lstStyle>
          <a:p>
            <a:pPr lvl="0"/>
            <a:r>
              <a:rPr lang="en-US" dirty="0" smtClean="0"/>
              <a:t>Click to edit Master text styles</a:t>
            </a:r>
          </a:p>
        </p:txBody>
      </p:sp>
      <p:sp>
        <p:nvSpPr>
          <p:cNvPr id="6" name="Slide Number Placeholder 5"/>
          <p:cNvSpPr>
            <a:spLocks noGrp="1"/>
          </p:cNvSpPr>
          <p:nvPr>
            <p:ph type="sldNum" sz="quarter" idx="15"/>
          </p:nvPr>
        </p:nvSpPr>
        <p:spPr/>
        <p:txBody>
          <a:bodyPr/>
          <a:lstStyle>
            <a:lvl1pPr>
              <a:defRPr/>
            </a:lvl1pPr>
          </a:lstStyle>
          <a:p>
            <a:pPr>
              <a:defRPr/>
            </a:pPr>
            <a:fld id="{46344341-F2D6-4C81-9300-A40D7EDCE0FE}" type="slidenum">
              <a:rPr>
                <a:solidFill>
                  <a:srgbClr val="FFFFFF">
                    <a:lumMod val="75000"/>
                  </a:srgbClr>
                </a:solidFill>
              </a:rPr>
              <a:pPr>
                <a:defRPr/>
              </a:pPr>
              <a:t>‹#›</a:t>
            </a:fld>
            <a:endParaRPr>
              <a:solidFill>
                <a:srgbClr val="FFFFFF">
                  <a:lumMod val="75000"/>
                </a:srgbClr>
              </a:solidFill>
            </a:endParaRPr>
          </a:p>
        </p:txBody>
      </p:sp>
    </p:spTree>
    <p:extLst>
      <p:ext uri="{BB962C8B-B14F-4D97-AF65-F5344CB8AC3E}">
        <p14:creationId xmlns:p14="http://schemas.microsoft.com/office/powerpoint/2010/main" val="16908167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2.jpe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 Id="rId9" Type="http://schemas.openxmlformats.org/officeDocument/2006/relationships/image" Target="../media/image5.jpeg"/></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4" Type="http://schemas.openxmlformats.org/officeDocument/2006/relationships/slideLayout" Target="../slideLayouts/slideLayout30.xml"/><Relationship Id="rId9" Type="http://schemas.openxmlformats.org/officeDocument/2006/relationships/image" Target="../media/image5.jpeg"/></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36.xml"/><Relationship Id="rId7" Type="http://schemas.openxmlformats.org/officeDocument/2006/relationships/slideLayout" Target="../slideLayouts/slideLayout40.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9" Type="http://schemas.openxmlformats.org/officeDocument/2006/relationships/image" Target="../media/image2.jpeg"/></Relationships>
</file>

<file path=ppt/slideMasters/_rels/slideMaster8.xml.rels><?xml version="1.0" encoding="UTF-8" standalone="yes"?>
<Relationships xmlns="http://schemas.openxmlformats.org/package/2006/relationships"><Relationship Id="rId8" Type="http://schemas.openxmlformats.org/officeDocument/2006/relationships/theme" Target="../theme/theme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5" Type="http://schemas.openxmlformats.org/officeDocument/2006/relationships/slideLayout" Target="../slideLayouts/slideLayout45.xml"/><Relationship Id="rId4" Type="http://schemas.openxmlformats.org/officeDocument/2006/relationships/slideLayout" Target="../slideLayouts/slideLayout44.xml"/><Relationship Id="rId9"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313920" cy="6926580"/>
          </a:xfrm>
          <a:prstGeom prst="rect">
            <a:avLst/>
          </a:prstGeom>
        </p:spPr>
      </p:pic>
      <p:sp>
        <p:nvSpPr>
          <p:cNvPr id="2051" name="Title Placeholder 1"/>
          <p:cNvSpPr>
            <a:spLocks noGrp="1"/>
          </p:cNvSpPr>
          <p:nvPr>
            <p:ph type="title"/>
          </p:nvPr>
        </p:nvSpPr>
        <p:spPr bwMode="gray">
          <a:xfrm>
            <a:off x="911749" y="1921374"/>
            <a:ext cx="10971223" cy="769441"/>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smtClean="0"/>
              <a:t>Click to edit Master title style</a:t>
            </a:r>
            <a:endParaRPr lang="en-US" dirty="0" smtClean="0"/>
          </a:p>
        </p:txBody>
      </p:sp>
      <p:sp>
        <p:nvSpPr>
          <p:cNvPr id="2052" name="Text Placeholder 2"/>
          <p:cNvSpPr>
            <a:spLocks noGrp="1"/>
          </p:cNvSpPr>
          <p:nvPr>
            <p:ph type="body" idx="1"/>
          </p:nvPr>
        </p:nvSpPr>
        <p:spPr bwMode="gray">
          <a:xfrm>
            <a:off x="911858" y="2935824"/>
            <a:ext cx="10971108" cy="256070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endParaRPr lang="en-US" dirty="0" smtClean="0"/>
          </a:p>
          <a:p>
            <a:pPr lvl="1"/>
            <a:endParaRPr lang="en-US" dirty="0" smtClean="0"/>
          </a:p>
          <a:p>
            <a:pPr lvl="1"/>
            <a:r>
              <a:rPr lang="en-US" dirty="0" smtClean="0"/>
              <a:t>Second level</a:t>
            </a:r>
          </a:p>
          <a:p>
            <a:pPr lvl="2"/>
            <a:r>
              <a:rPr lang="en-US" dirty="0" smtClean="0"/>
              <a:t>Third level</a:t>
            </a:r>
          </a:p>
          <a:p>
            <a:pPr lvl="3"/>
            <a:r>
              <a:rPr lang="en-US" dirty="0" smtClean="0"/>
              <a:t>Month 20XX</a:t>
            </a:r>
          </a:p>
        </p:txBody>
      </p:sp>
      <p:sp>
        <p:nvSpPr>
          <p:cNvPr id="2" name="Date Placeholder 1"/>
          <p:cNvSpPr>
            <a:spLocks noGrp="1"/>
          </p:cNvSpPr>
          <p:nvPr>
            <p:ph type="dt" sz="half" idx="2"/>
          </p:nvPr>
        </p:nvSpPr>
        <p:spPr bwMode="gray">
          <a:xfrm>
            <a:off x="8559799" y="6709226"/>
            <a:ext cx="3323167" cy="123111"/>
          </a:xfrm>
          <a:prstGeom prst="rect">
            <a:avLst/>
          </a:prstGeom>
        </p:spPr>
        <p:txBody>
          <a:bodyPr vert="horz" lIns="0" tIns="0" rIns="0" bIns="0" rtlCol="0" anchor="ctr">
            <a:spAutoFit/>
          </a:bodyPr>
          <a:lstStyle>
            <a:lvl1pPr algn="r">
              <a:defRPr sz="800">
                <a:solidFill>
                  <a:schemeClr val="bg1">
                    <a:lumMod val="50000"/>
                  </a:schemeClr>
                </a:solidFill>
                <a:latin typeface="Arial Narrow" pitchFamily="34" charset="0"/>
              </a:defRPr>
            </a:lvl1pPr>
          </a:lstStyle>
          <a:p>
            <a:pPr fontAlgn="base">
              <a:spcBef>
                <a:spcPct val="0"/>
              </a:spcBef>
              <a:spcAft>
                <a:spcPct val="0"/>
              </a:spcAft>
            </a:pPr>
            <a:endParaRPr lang="en-US" dirty="0">
              <a:solidFill>
                <a:prstClr val="white">
                  <a:lumMod val="50000"/>
                </a:prstClr>
              </a:solidFill>
            </a:endParaRPr>
          </a:p>
        </p:txBody>
      </p:sp>
      <p:sp>
        <p:nvSpPr>
          <p:cNvPr id="3" name="Footer Placeholder 2"/>
          <p:cNvSpPr>
            <a:spLocks noGrp="1"/>
          </p:cNvSpPr>
          <p:nvPr>
            <p:ph type="ftr" sz="quarter" idx="3"/>
          </p:nvPr>
        </p:nvSpPr>
        <p:spPr bwMode="gray">
          <a:xfrm>
            <a:off x="7104454" y="6567845"/>
            <a:ext cx="4778513" cy="123111"/>
          </a:xfrm>
          <a:prstGeom prst="rect">
            <a:avLst/>
          </a:prstGeom>
        </p:spPr>
        <p:txBody>
          <a:bodyPr vert="horz" lIns="0" tIns="0" rIns="0" bIns="0" rtlCol="0" anchor="ctr">
            <a:spAutoFit/>
          </a:bodyPr>
          <a:lstStyle>
            <a:lvl1pPr algn="r">
              <a:defRPr sz="800">
                <a:solidFill>
                  <a:schemeClr val="tx1">
                    <a:tint val="75000"/>
                  </a:schemeClr>
                </a:solidFill>
                <a:latin typeface="Arial Narrow" pitchFamily="34" charset="0"/>
              </a:defRPr>
            </a:lvl1pPr>
          </a:lstStyle>
          <a:p>
            <a:pPr fontAlgn="base">
              <a:spcBef>
                <a:spcPct val="0"/>
              </a:spcBef>
              <a:spcAft>
                <a:spcPct val="0"/>
              </a:spcAft>
            </a:pPr>
            <a:endParaRPr lang="en-US" dirty="0">
              <a:solidFill>
                <a:prstClr val="black">
                  <a:tint val="75000"/>
                </a:prstClr>
              </a:solidFill>
            </a:endParaRPr>
          </a:p>
        </p:txBody>
      </p:sp>
    </p:spTree>
    <p:extLst>
      <p:ext uri="{BB962C8B-B14F-4D97-AF65-F5344CB8AC3E}">
        <p14:creationId xmlns:p14="http://schemas.microsoft.com/office/powerpoint/2010/main" val="4159878189"/>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rtl="0" eaLnBrk="1" fontAlgn="base" hangingPunct="1">
        <a:spcBef>
          <a:spcPct val="0"/>
        </a:spcBef>
        <a:spcAft>
          <a:spcPct val="0"/>
        </a:spcAft>
        <a:defRPr sz="5000" b="1" kern="1200">
          <a:solidFill>
            <a:schemeClr val="bg1"/>
          </a:solidFill>
          <a:latin typeface="+mj-lt"/>
          <a:ea typeface="+mj-ea"/>
          <a:cs typeface="+mj-cs"/>
        </a:defRPr>
      </a:lvl1pPr>
      <a:lvl2pPr algn="l" rtl="0" eaLnBrk="1" fontAlgn="base" hangingPunct="1">
        <a:spcBef>
          <a:spcPct val="0"/>
        </a:spcBef>
        <a:spcAft>
          <a:spcPct val="0"/>
        </a:spcAft>
        <a:defRPr sz="2800">
          <a:solidFill>
            <a:schemeClr val="tx1"/>
          </a:solidFill>
          <a:latin typeface="Franklin Gothic Demi" pitchFamily="34" charset="0"/>
        </a:defRPr>
      </a:lvl2pPr>
      <a:lvl3pPr algn="l" rtl="0" eaLnBrk="1" fontAlgn="base" hangingPunct="1">
        <a:spcBef>
          <a:spcPct val="0"/>
        </a:spcBef>
        <a:spcAft>
          <a:spcPct val="0"/>
        </a:spcAft>
        <a:defRPr sz="2800">
          <a:solidFill>
            <a:schemeClr val="tx1"/>
          </a:solidFill>
          <a:latin typeface="Franklin Gothic Demi" pitchFamily="34" charset="0"/>
        </a:defRPr>
      </a:lvl3pPr>
      <a:lvl4pPr algn="l" rtl="0" eaLnBrk="1" fontAlgn="base" hangingPunct="1">
        <a:spcBef>
          <a:spcPct val="0"/>
        </a:spcBef>
        <a:spcAft>
          <a:spcPct val="0"/>
        </a:spcAft>
        <a:defRPr sz="2800">
          <a:solidFill>
            <a:schemeClr val="tx1"/>
          </a:solidFill>
          <a:latin typeface="Franklin Gothic Demi" pitchFamily="34" charset="0"/>
        </a:defRPr>
      </a:lvl4pPr>
      <a:lvl5pPr algn="l" rtl="0" eaLnBrk="1" fontAlgn="base" hangingPunct="1">
        <a:spcBef>
          <a:spcPct val="0"/>
        </a:spcBef>
        <a:spcAft>
          <a:spcPct val="0"/>
        </a:spcAft>
        <a:defRPr sz="2800">
          <a:solidFill>
            <a:schemeClr val="tx1"/>
          </a:solidFill>
          <a:latin typeface="Franklin Gothic Demi" pitchFamily="34" charset="0"/>
        </a:defRPr>
      </a:lvl5pPr>
      <a:lvl6pPr marL="457200" algn="l" rtl="0" eaLnBrk="1" fontAlgn="base" hangingPunct="1">
        <a:spcBef>
          <a:spcPct val="0"/>
        </a:spcBef>
        <a:spcAft>
          <a:spcPct val="0"/>
        </a:spcAft>
        <a:defRPr sz="2800">
          <a:solidFill>
            <a:schemeClr val="tx1"/>
          </a:solidFill>
          <a:latin typeface="Franklin Gothic Demi" pitchFamily="34" charset="0"/>
        </a:defRPr>
      </a:lvl6pPr>
      <a:lvl7pPr marL="914400" algn="l" rtl="0" eaLnBrk="1" fontAlgn="base" hangingPunct="1">
        <a:spcBef>
          <a:spcPct val="0"/>
        </a:spcBef>
        <a:spcAft>
          <a:spcPct val="0"/>
        </a:spcAft>
        <a:defRPr sz="2800">
          <a:solidFill>
            <a:schemeClr val="tx1"/>
          </a:solidFill>
          <a:latin typeface="Franklin Gothic Demi" pitchFamily="34" charset="0"/>
        </a:defRPr>
      </a:lvl7pPr>
      <a:lvl8pPr marL="1371600" algn="l" rtl="0" eaLnBrk="1" fontAlgn="base" hangingPunct="1">
        <a:spcBef>
          <a:spcPct val="0"/>
        </a:spcBef>
        <a:spcAft>
          <a:spcPct val="0"/>
        </a:spcAft>
        <a:defRPr sz="2800">
          <a:solidFill>
            <a:schemeClr val="tx1"/>
          </a:solidFill>
          <a:latin typeface="Franklin Gothic Demi" pitchFamily="34" charset="0"/>
        </a:defRPr>
      </a:lvl8pPr>
      <a:lvl9pPr marL="1828800" algn="l" rtl="0" eaLnBrk="1" fontAlgn="base" hangingPunct="1">
        <a:spcBef>
          <a:spcPct val="0"/>
        </a:spcBef>
        <a:spcAft>
          <a:spcPct val="0"/>
        </a:spcAft>
        <a:defRPr sz="2800">
          <a:solidFill>
            <a:schemeClr val="tx1"/>
          </a:solidFill>
          <a:latin typeface="Franklin Gothic Demi" pitchFamily="34" charset="0"/>
        </a:defRPr>
      </a:lvl9pPr>
    </p:titleStyle>
    <p:bodyStyle>
      <a:lvl1pPr algn="l" rtl="0" eaLnBrk="1" fontAlgn="base" hangingPunct="1">
        <a:spcBef>
          <a:spcPct val="20000"/>
        </a:spcBef>
        <a:spcAft>
          <a:spcPct val="0"/>
        </a:spcAft>
        <a:defRPr sz="3200" kern="1200">
          <a:solidFill>
            <a:schemeClr val="bg1">
              <a:lumMod val="75000"/>
            </a:schemeClr>
          </a:solidFill>
          <a:latin typeface="+mn-lt"/>
          <a:ea typeface="+mn-ea"/>
          <a:cs typeface="Arial" pitchFamily="34" charset="0"/>
        </a:defRPr>
      </a:lvl1pPr>
      <a:lvl2pPr marL="457200" indent="-457200" algn="l" rtl="0" eaLnBrk="1" fontAlgn="base" hangingPunct="1">
        <a:spcBef>
          <a:spcPct val="20000"/>
        </a:spcBef>
        <a:spcAft>
          <a:spcPct val="0"/>
        </a:spcAft>
        <a:defRPr sz="2400" kern="1200">
          <a:solidFill>
            <a:schemeClr val="bg1"/>
          </a:solidFill>
          <a:latin typeface="+mn-lt"/>
          <a:ea typeface="+mn-ea"/>
          <a:cs typeface="Arial" pitchFamily="34" charset="0"/>
        </a:defRPr>
      </a:lvl2pPr>
      <a:lvl3pPr marL="914400" indent="-914400" algn="l" rtl="0" eaLnBrk="1" fontAlgn="base" hangingPunct="1">
        <a:spcBef>
          <a:spcPct val="20000"/>
        </a:spcBef>
        <a:spcAft>
          <a:spcPct val="0"/>
        </a:spcAft>
        <a:defRPr sz="2000" kern="1200">
          <a:solidFill>
            <a:schemeClr val="bg1"/>
          </a:solidFill>
          <a:latin typeface="+mn-lt"/>
          <a:ea typeface="+mn-ea"/>
          <a:cs typeface="Arial" pitchFamily="34" charset="0"/>
        </a:defRPr>
      </a:lvl3pPr>
      <a:lvl4pPr marL="0" indent="0" algn="l" rtl="0" eaLnBrk="1" fontAlgn="base" hangingPunct="1">
        <a:spcBef>
          <a:spcPct val="20000"/>
        </a:spcBef>
        <a:spcAft>
          <a:spcPct val="0"/>
        </a:spcAft>
        <a:defRPr sz="1600" kern="1200">
          <a:solidFill>
            <a:schemeClr val="bg1"/>
          </a:solidFill>
          <a:latin typeface="+mn-lt"/>
          <a:ea typeface="+mn-ea"/>
          <a:cs typeface="+mn-cs"/>
        </a:defRPr>
      </a:lvl4pPr>
      <a:lvl5pPr marL="2057400" indent="-228600" algn="l" rtl="0" eaLnBrk="1" fontAlgn="base" hangingPunct="1">
        <a:spcBef>
          <a:spcPct val="20000"/>
        </a:spcBef>
        <a:spcAft>
          <a:spcPct val="0"/>
        </a:spcAft>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bwMode="gray">
          <a:xfrm>
            <a:off x="0" y="1"/>
            <a:ext cx="12241520" cy="6885855"/>
          </a:xfrm>
          <a:prstGeom prst="rect">
            <a:avLst/>
          </a:prstGeom>
        </p:spPr>
      </p:pic>
      <p:sp>
        <p:nvSpPr>
          <p:cNvPr id="5123" name="Title Placeholder 1"/>
          <p:cNvSpPr>
            <a:spLocks noGrp="1"/>
          </p:cNvSpPr>
          <p:nvPr>
            <p:ph type="title"/>
          </p:nvPr>
        </p:nvSpPr>
        <p:spPr bwMode="gray">
          <a:xfrm>
            <a:off x="916518" y="318053"/>
            <a:ext cx="10966449"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smtClean="0"/>
              <a:t>Click to edit Master title style</a:t>
            </a:r>
            <a:endParaRPr lang="en-US" dirty="0" smtClean="0"/>
          </a:p>
        </p:txBody>
      </p:sp>
      <p:sp>
        <p:nvSpPr>
          <p:cNvPr id="5124" name="Text Placeholder 2"/>
          <p:cNvSpPr>
            <a:spLocks noGrp="1"/>
          </p:cNvSpPr>
          <p:nvPr>
            <p:ph type="body" idx="1"/>
          </p:nvPr>
        </p:nvSpPr>
        <p:spPr bwMode="gray">
          <a:xfrm>
            <a:off x="916518" y="2055812"/>
            <a:ext cx="10966449" cy="379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a:t>
            </a:r>
          </a:p>
          <a:p>
            <a:pPr lvl="7"/>
            <a:r>
              <a:rPr lang="en-US" dirty="0" smtClean="0"/>
              <a:t>Eight</a:t>
            </a:r>
          </a:p>
          <a:p>
            <a:pPr lvl="8"/>
            <a:r>
              <a:rPr lang="en-US" dirty="0" smtClean="0"/>
              <a:t>Nine</a:t>
            </a:r>
          </a:p>
        </p:txBody>
      </p:sp>
      <p:sp>
        <p:nvSpPr>
          <p:cNvPr id="2" name="Slide Number Placeholder 1"/>
          <p:cNvSpPr>
            <a:spLocks noGrp="1"/>
          </p:cNvSpPr>
          <p:nvPr>
            <p:ph type="sldNum" sz="quarter" idx="4"/>
          </p:nvPr>
        </p:nvSpPr>
        <p:spPr bwMode="gray">
          <a:xfrm>
            <a:off x="11673508" y="6507316"/>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fontAlgn="base">
              <a:spcBef>
                <a:spcPct val="0"/>
              </a:spcBef>
              <a:spcAft>
                <a:spcPct val="0"/>
              </a:spcAft>
              <a:defRPr/>
            </a:pPr>
            <a:fld id="{9C6A9721-E230-4363-875A-BDDE5D3B428D}" type="slidenum">
              <a:rPr>
                <a:solidFill>
                  <a:srgbClr val="FFFFFF">
                    <a:lumMod val="75000"/>
                  </a:srgbClr>
                </a:solidFill>
              </a:rPr>
              <a:pPr fontAlgn="base">
                <a:spcBef>
                  <a:spcPct val="0"/>
                </a:spcBef>
                <a:spcAft>
                  <a:spcPct val="0"/>
                </a:spcAft>
                <a:defRPr/>
              </a:pPr>
              <a:t>‹#›</a:t>
            </a:fld>
            <a:endParaRPr dirty="0">
              <a:solidFill>
                <a:srgbClr val="FFFFFF">
                  <a:lumMod val="75000"/>
                </a:srgbClr>
              </a:solidFill>
            </a:endParaRPr>
          </a:p>
        </p:txBody>
      </p:sp>
    </p:spTree>
    <p:extLst>
      <p:ext uri="{BB962C8B-B14F-4D97-AF65-F5344CB8AC3E}">
        <p14:creationId xmlns:p14="http://schemas.microsoft.com/office/powerpoint/2010/main" val="258240798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1" fontAlgn="base" hangingPunct="1">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1" fontAlgn="base" hangingPunct="1">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1" fontAlgn="base" hangingPunct="1">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1" fontAlgn="base" hangingPunct="1">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eaLnBrk="1" fontAlgn="base" hangingPunct="1">
        <a:spcBef>
          <a:spcPct val="0"/>
        </a:spcBef>
        <a:spcAft>
          <a:spcPct val="0"/>
        </a:spcAft>
        <a:defRPr sz="4000" b="1">
          <a:solidFill>
            <a:schemeClr val="bg1"/>
          </a:solidFill>
          <a:latin typeface="FranklinGothic" pitchFamily="-48" charset="0"/>
        </a:defRPr>
      </a:lvl6pPr>
      <a:lvl7pPr marL="914400" algn="l" rtl="0" eaLnBrk="1" fontAlgn="base" hangingPunct="1">
        <a:spcBef>
          <a:spcPct val="0"/>
        </a:spcBef>
        <a:spcAft>
          <a:spcPct val="0"/>
        </a:spcAft>
        <a:defRPr sz="4000" b="1">
          <a:solidFill>
            <a:schemeClr val="bg1"/>
          </a:solidFill>
          <a:latin typeface="FranklinGothic" pitchFamily="-48" charset="0"/>
        </a:defRPr>
      </a:lvl7pPr>
      <a:lvl8pPr marL="1371600" algn="l" rtl="0" eaLnBrk="1" fontAlgn="base" hangingPunct="1">
        <a:spcBef>
          <a:spcPct val="0"/>
        </a:spcBef>
        <a:spcAft>
          <a:spcPct val="0"/>
        </a:spcAft>
        <a:defRPr sz="4000" b="1">
          <a:solidFill>
            <a:schemeClr val="bg1"/>
          </a:solidFill>
          <a:latin typeface="FranklinGothic" pitchFamily="-48" charset="0"/>
        </a:defRPr>
      </a:lvl8pPr>
      <a:lvl9pPr marL="1828800" algn="l" rtl="0" eaLnBrk="1" fontAlgn="base" hangingPunct="1">
        <a:spcBef>
          <a:spcPct val="0"/>
        </a:spcBef>
        <a:spcAft>
          <a:spcPct val="0"/>
        </a:spcAft>
        <a:defRPr sz="4000" b="1">
          <a:solidFill>
            <a:schemeClr val="bg1"/>
          </a:solidFill>
          <a:latin typeface="FranklinGothic" pitchFamily="-48" charset="0"/>
        </a:defRPr>
      </a:lvl9pPr>
    </p:titleStyle>
    <p:bodyStyle>
      <a:lvl1pPr marL="233363" indent="-233363" algn="l" rtl="0" eaLnBrk="1" fontAlgn="base" hangingPunct="1">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1" fontAlgn="base" hangingPunct="1">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1" fontAlgn="base" hangingPunct="1">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1" fontAlgn="base" hangingPunct="1">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1" fontAlgn="base"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289803" cy="6913014"/>
          </a:xfrm>
          <a:prstGeom prst="rect">
            <a:avLst/>
          </a:prstGeom>
        </p:spPr>
      </p:pic>
      <p:sp>
        <p:nvSpPr>
          <p:cNvPr id="8" name="Rectangle 7"/>
          <p:cNvSpPr/>
          <p:nvPr/>
        </p:nvSpPr>
        <p:spPr bwMode="gray">
          <a:xfrm>
            <a:off x="0" y="1701580"/>
            <a:ext cx="12313920" cy="2623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prstClr val="white"/>
              </a:solidFill>
            </a:endParaRPr>
          </a:p>
        </p:txBody>
      </p:sp>
      <p:sp>
        <p:nvSpPr>
          <p:cNvPr id="2" name="Title Placeholder 1"/>
          <p:cNvSpPr>
            <a:spLocks noGrp="1"/>
          </p:cNvSpPr>
          <p:nvPr>
            <p:ph type="title"/>
          </p:nvPr>
        </p:nvSpPr>
        <p:spPr bwMode="ltGray">
          <a:xfrm>
            <a:off x="158496" y="314394"/>
            <a:ext cx="11875008" cy="361468"/>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lgn="l" eaLnBrk="0" fontAlgn="base" hangingPunct="0">
              <a:spcAft>
                <a:spcPct val="0"/>
              </a:spcAft>
            </a:pPr>
            <a:r>
              <a:rPr lang="en-US" smtClean="0"/>
              <a:t>Click to edit Master title style</a:t>
            </a:r>
            <a:endParaRPr lang="en-US" dirty="0"/>
          </a:p>
        </p:txBody>
      </p:sp>
      <p:sp>
        <p:nvSpPr>
          <p:cNvPr id="3" name="Text Placeholder 2"/>
          <p:cNvSpPr>
            <a:spLocks noGrp="1"/>
          </p:cNvSpPr>
          <p:nvPr>
            <p:ph type="body" idx="1"/>
          </p:nvPr>
        </p:nvSpPr>
        <p:spPr bwMode="ltGray">
          <a:xfrm>
            <a:off x="158496" y="747423"/>
            <a:ext cx="11875008" cy="5170778"/>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Slide Number Placeholder 1"/>
          <p:cNvSpPr>
            <a:spLocks noGrp="1"/>
          </p:cNvSpPr>
          <p:nvPr>
            <p:ph type="sldNum" sz="quarter" idx="4"/>
          </p:nvPr>
        </p:nvSpPr>
        <p:spPr bwMode="gray">
          <a:xfrm>
            <a:off x="11725873" y="6507316"/>
            <a:ext cx="157094" cy="153888"/>
          </a:xfrm>
          <a:prstGeom prst="rect">
            <a:avLst/>
          </a:prstGeom>
          <a:noFill/>
        </p:spPr>
        <p:txBody>
          <a:bodyPr wrap="none" lIns="0" tIns="0" rIns="0" bIns="0">
            <a:spAutoFit/>
          </a:bodyPr>
          <a:lstStyle>
            <a:lvl1pPr>
              <a:defRPr lang="en-US" sz="1000" smtClean="0">
                <a:solidFill>
                  <a:schemeClr val="bg1">
                    <a:lumMod val="75000"/>
                  </a:schemeClr>
                </a:solidFill>
                <a:latin typeface="+mn-lt"/>
                <a:ea typeface="ＭＳ Ｐゴシック" charset="-128"/>
                <a:cs typeface="+mn-cs"/>
              </a:defRPr>
            </a:lvl1pPr>
          </a:lstStyle>
          <a:p>
            <a:pPr algn="r" fontAlgn="base">
              <a:spcBef>
                <a:spcPct val="0"/>
              </a:spcBef>
              <a:spcAft>
                <a:spcPct val="0"/>
              </a:spcAft>
            </a:pPr>
            <a:fld id="{F3477EC8-074D-41C4-94AE-E9EA7CEEA348}" type="slidenum">
              <a:rPr>
                <a:solidFill>
                  <a:prstClr val="white">
                    <a:lumMod val="75000"/>
                  </a:prstClr>
                </a:solidFill>
              </a:rPr>
              <a:pPr algn="r" fontAlgn="base">
                <a:spcBef>
                  <a:spcPct val="0"/>
                </a:spcBef>
                <a:spcAft>
                  <a:spcPct val="0"/>
                </a:spcAft>
              </a:pPr>
              <a:t>‹#›</a:t>
            </a:fld>
            <a:endParaRPr dirty="0">
              <a:solidFill>
                <a:prstClr val="white">
                  <a:lumMod val="75000"/>
                </a:prstClr>
              </a:solidFill>
            </a:endParaRPr>
          </a:p>
        </p:txBody>
      </p:sp>
    </p:spTree>
    <p:extLst>
      <p:ext uri="{BB962C8B-B14F-4D97-AF65-F5344CB8AC3E}">
        <p14:creationId xmlns:p14="http://schemas.microsoft.com/office/powerpoint/2010/main" val="430233412"/>
      </p:ext>
    </p:extLst>
  </p:cSld>
  <p:clrMap bg1="lt1" tx1="dk1" bg2="lt2" tx2="dk2" accent1="accent1" accent2="accent2" accent3="accent3" accent4="accent4" accent5="accent5" accent6="accent6" hlink="hlink" folHlink="folHlink"/>
  <p:sldLayoutIdLst>
    <p:sldLayoutId id="2147483674" r:id="rId1"/>
  </p:sldLayoutIdLst>
  <p:hf hdr="0" ftr="0" dt="0"/>
  <p:txStyles>
    <p:titleStyle>
      <a:lvl1pPr algn="ctr" defTabSz="914400" rtl="0" eaLnBrk="1" latinLnBrk="0" hangingPunct="1">
        <a:spcBef>
          <a:spcPct val="0"/>
        </a:spcBef>
        <a:buNone/>
        <a:defRPr lang="en-US" sz="2200" b="1" kern="1200" dirty="0">
          <a:solidFill>
            <a:schemeClr val="bg1">
              <a:lumMod val="65000"/>
            </a:schemeClr>
          </a:solidFill>
          <a:latin typeface="+mj-lt"/>
          <a:ea typeface="ＭＳ Ｐゴシック" charset="0"/>
          <a:cs typeface="+mj-cs"/>
        </a:defRPr>
      </a:lvl1pPr>
    </p:titleStyle>
    <p:bodyStyle>
      <a:lvl1pPr marL="342900" indent="-342900" algn="l" defTabSz="914400" rtl="0" eaLnBrk="1" latinLnBrk="0" hangingPunct="1">
        <a:spcBef>
          <a:spcPct val="20000"/>
        </a:spcBef>
        <a:buClr>
          <a:schemeClr val="bg1">
            <a:lumMod val="65000"/>
          </a:schemeClr>
        </a:buClr>
        <a:buFont typeface="Arial" pitchFamily="34" charset="0"/>
        <a:buChar char="•"/>
        <a:defRPr sz="2000" kern="1200">
          <a:solidFill>
            <a:schemeClr val="tx2">
              <a:lumMod val="75000"/>
            </a:schemeClr>
          </a:solidFill>
          <a:latin typeface="+mn-lt"/>
          <a:ea typeface="+mn-ea"/>
          <a:cs typeface="+mn-cs"/>
        </a:defRPr>
      </a:lvl1pPr>
      <a:lvl2pPr marL="742950" indent="-285750" algn="l" defTabSz="914400" rtl="0" eaLnBrk="1" latinLnBrk="0" hangingPunct="1">
        <a:spcBef>
          <a:spcPct val="20000"/>
        </a:spcBef>
        <a:buClr>
          <a:schemeClr val="bg1">
            <a:lumMod val="65000"/>
          </a:schemeClr>
        </a:buClr>
        <a:buFont typeface="Arial" pitchFamily="34" charset="0"/>
        <a:buChar char="–"/>
        <a:defRPr sz="1800" kern="1200">
          <a:solidFill>
            <a:schemeClr val="tx2">
              <a:lumMod val="75000"/>
            </a:schemeClr>
          </a:solidFill>
          <a:latin typeface="+mn-lt"/>
          <a:ea typeface="+mn-ea"/>
          <a:cs typeface="+mn-cs"/>
        </a:defRPr>
      </a:lvl2pPr>
      <a:lvl3pPr marL="1143000" indent="-228600" algn="l" defTabSz="914400" rtl="0" eaLnBrk="1" latinLnBrk="0" hangingPunct="1">
        <a:spcBef>
          <a:spcPct val="20000"/>
        </a:spcBef>
        <a:buClr>
          <a:schemeClr val="bg1">
            <a:lumMod val="65000"/>
          </a:schemeClr>
        </a:buClr>
        <a:buFont typeface="Arial" pitchFamily="34" charset="0"/>
        <a:buChar char="–"/>
        <a:defRPr sz="1600" kern="1200">
          <a:solidFill>
            <a:schemeClr val="tx2">
              <a:lumMod val="75000"/>
            </a:schemeClr>
          </a:solidFill>
          <a:latin typeface="+mn-lt"/>
          <a:ea typeface="+mn-ea"/>
          <a:cs typeface="+mn-cs"/>
        </a:defRPr>
      </a:lvl3pPr>
      <a:lvl4pPr marL="1600200" indent="-228600" algn="l" defTabSz="914400" rtl="0" eaLnBrk="1" latinLnBrk="0" hangingPunct="1">
        <a:spcBef>
          <a:spcPct val="20000"/>
        </a:spcBef>
        <a:buClr>
          <a:schemeClr val="bg1">
            <a:lumMod val="65000"/>
          </a:schemeClr>
        </a:buClr>
        <a:buFont typeface="Arial" pitchFamily="34" charset="0"/>
        <a:buChar char="–"/>
        <a:defRPr sz="1400" kern="1200">
          <a:solidFill>
            <a:schemeClr val="tx2">
              <a:lumMod val="75000"/>
            </a:schemeClr>
          </a:solidFill>
          <a:latin typeface="+mn-lt"/>
          <a:ea typeface="+mn-ea"/>
          <a:cs typeface="+mn-cs"/>
        </a:defRPr>
      </a:lvl4pPr>
      <a:lvl5pPr marL="2057400" indent="-228600" algn="l" defTabSz="914400" rtl="0" eaLnBrk="1" latinLnBrk="0" hangingPunct="1">
        <a:spcBef>
          <a:spcPct val="20000"/>
        </a:spcBef>
        <a:buClr>
          <a:schemeClr val="bg1">
            <a:lumMod val="65000"/>
          </a:schemeClr>
        </a:buClr>
        <a:buFont typeface="Arial" pitchFamily="34" charset="0"/>
        <a:buChar char="–"/>
        <a:defRPr sz="14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bwMode="gray">
          <a:xfrm>
            <a:off x="0" y="1"/>
            <a:ext cx="12241520" cy="6885855"/>
          </a:xfrm>
          <a:prstGeom prst="rect">
            <a:avLst/>
          </a:prstGeom>
        </p:spPr>
      </p:pic>
      <p:sp>
        <p:nvSpPr>
          <p:cNvPr id="5123" name="Title Placeholder 1"/>
          <p:cNvSpPr>
            <a:spLocks noGrp="1"/>
          </p:cNvSpPr>
          <p:nvPr>
            <p:ph type="title"/>
          </p:nvPr>
        </p:nvSpPr>
        <p:spPr bwMode="gray">
          <a:xfrm>
            <a:off x="916518" y="318053"/>
            <a:ext cx="10966449"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smtClean="0"/>
              <a:t>Click to edit Master title style</a:t>
            </a:r>
            <a:endParaRPr lang="en-US" dirty="0" smtClean="0"/>
          </a:p>
        </p:txBody>
      </p:sp>
      <p:sp>
        <p:nvSpPr>
          <p:cNvPr id="5124" name="Text Placeholder 2"/>
          <p:cNvSpPr>
            <a:spLocks noGrp="1"/>
          </p:cNvSpPr>
          <p:nvPr>
            <p:ph type="body" idx="1"/>
          </p:nvPr>
        </p:nvSpPr>
        <p:spPr bwMode="gray">
          <a:xfrm>
            <a:off x="916518" y="2055812"/>
            <a:ext cx="10966449" cy="379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a:t>
            </a:r>
          </a:p>
          <a:p>
            <a:pPr lvl="7"/>
            <a:r>
              <a:rPr lang="en-US" dirty="0" smtClean="0"/>
              <a:t>Eight</a:t>
            </a:r>
          </a:p>
          <a:p>
            <a:pPr lvl="8"/>
            <a:r>
              <a:rPr lang="en-US" dirty="0" smtClean="0"/>
              <a:t>Nine</a:t>
            </a:r>
          </a:p>
        </p:txBody>
      </p:sp>
      <p:sp>
        <p:nvSpPr>
          <p:cNvPr id="2" name="Slide Number Placeholder 1"/>
          <p:cNvSpPr>
            <a:spLocks noGrp="1"/>
          </p:cNvSpPr>
          <p:nvPr>
            <p:ph type="sldNum" sz="quarter" idx="4"/>
          </p:nvPr>
        </p:nvSpPr>
        <p:spPr bwMode="gray">
          <a:xfrm>
            <a:off x="11673508" y="6507316"/>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fontAlgn="base">
              <a:spcBef>
                <a:spcPct val="0"/>
              </a:spcBef>
              <a:spcAft>
                <a:spcPct val="0"/>
              </a:spcAft>
            </a:pPr>
            <a:fld id="{4DBB3109-6B36-4C42-ABE5-993D6B0A452A}" type="slidenum">
              <a:rPr>
                <a:solidFill>
                  <a:srgbClr val="FFFFFF">
                    <a:lumMod val="75000"/>
                  </a:srgbClr>
                </a:solidFill>
              </a:rPr>
              <a:pPr fontAlgn="base">
                <a:spcBef>
                  <a:spcPct val="0"/>
                </a:spcBef>
                <a:spcAft>
                  <a:spcPct val="0"/>
                </a:spcAft>
              </a:pPr>
              <a:t>‹#›</a:t>
            </a:fld>
            <a:endParaRPr dirty="0">
              <a:solidFill>
                <a:srgbClr val="FFFFFF">
                  <a:lumMod val="75000"/>
                </a:srgbClr>
              </a:solidFill>
            </a:endParaRPr>
          </a:p>
        </p:txBody>
      </p:sp>
    </p:spTree>
    <p:extLst>
      <p:ext uri="{BB962C8B-B14F-4D97-AF65-F5344CB8AC3E}">
        <p14:creationId xmlns:p14="http://schemas.microsoft.com/office/powerpoint/2010/main" val="356606061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1" fontAlgn="base" hangingPunct="1">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1" fontAlgn="base" hangingPunct="1">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1" fontAlgn="base" hangingPunct="1">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1" fontAlgn="base" hangingPunct="1">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eaLnBrk="1" fontAlgn="base" hangingPunct="1">
        <a:spcBef>
          <a:spcPct val="0"/>
        </a:spcBef>
        <a:spcAft>
          <a:spcPct val="0"/>
        </a:spcAft>
        <a:defRPr sz="4000" b="1">
          <a:solidFill>
            <a:schemeClr val="bg1"/>
          </a:solidFill>
          <a:latin typeface="FranklinGothic" pitchFamily="-48" charset="0"/>
        </a:defRPr>
      </a:lvl6pPr>
      <a:lvl7pPr marL="914400" algn="l" rtl="0" eaLnBrk="1" fontAlgn="base" hangingPunct="1">
        <a:spcBef>
          <a:spcPct val="0"/>
        </a:spcBef>
        <a:spcAft>
          <a:spcPct val="0"/>
        </a:spcAft>
        <a:defRPr sz="4000" b="1">
          <a:solidFill>
            <a:schemeClr val="bg1"/>
          </a:solidFill>
          <a:latin typeface="FranklinGothic" pitchFamily="-48" charset="0"/>
        </a:defRPr>
      </a:lvl7pPr>
      <a:lvl8pPr marL="1371600" algn="l" rtl="0" eaLnBrk="1" fontAlgn="base" hangingPunct="1">
        <a:spcBef>
          <a:spcPct val="0"/>
        </a:spcBef>
        <a:spcAft>
          <a:spcPct val="0"/>
        </a:spcAft>
        <a:defRPr sz="4000" b="1">
          <a:solidFill>
            <a:schemeClr val="bg1"/>
          </a:solidFill>
          <a:latin typeface="FranklinGothic" pitchFamily="-48" charset="0"/>
        </a:defRPr>
      </a:lvl8pPr>
      <a:lvl9pPr marL="1828800" algn="l" rtl="0" eaLnBrk="1" fontAlgn="base" hangingPunct="1">
        <a:spcBef>
          <a:spcPct val="0"/>
        </a:spcBef>
        <a:spcAft>
          <a:spcPct val="0"/>
        </a:spcAft>
        <a:defRPr sz="4000" b="1">
          <a:solidFill>
            <a:schemeClr val="bg1"/>
          </a:solidFill>
          <a:latin typeface="FranklinGothic" pitchFamily="-48" charset="0"/>
        </a:defRPr>
      </a:lvl9pPr>
    </p:titleStyle>
    <p:bodyStyle>
      <a:lvl1pPr marL="233363" indent="-233363" algn="l" rtl="0" eaLnBrk="1" fontAlgn="base" hangingPunct="1">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1" fontAlgn="base" hangingPunct="1">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1" fontAlgn="base" hangingPunct="1">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1" fontAlgn="base" hangingPunct="1">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1" fontAlgn="base"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bwMode="gray">
          <a:xfrm>
            <a:off x="0" y="1"/>
            <a:ext cx="12241520" cy="6885855"/>
          </a:xfrm>
          <a:prstGeom prst="rect">
            <a:avLst/>
          </a:prstGeom>
        </p:spPr>
      </p:pic>
      <p:sp>
        <p:nvSpPr>
          <p:cNvPr id="5123" name="Title Placeholder 1"/>
          <p:cNvSpPr>
            <a:spLocks noGrp="1"/>
          </p:cNvSpPr>
          <p:nvPr>
            <p:ph type="title"/>
          </p:nvPr>
        </p:nvSpPr>
        <p:spPr bwMode="gray">
          <a:xfrm>
            <a:off x="916518" y="318053"/>
            <a:ext cx="10966449"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smtClean="0"/>
              <a:t>Click to edit Master title style</a:t>
            </a:r>
          </a:p>
        </p:txBody>
      </p:sp>
      <p:sp>
        <p:nvSpPr>
          <p:cNvPr id="5124" name="Text Placeholder 2"/>
          <p:cNvSpPr>
            <a:spLocks noGrp="1"/>
          </p:cNvSpPr>
          <p:nvPr>
            <p:ph type="body" idx="1"/>
          </p:nvPr>
        </p:nvSpPr>
        <p:spPr bwMode="gray">
          <a:xfrm>
            <a:off x="916518" y="2055812"/>
            <a:ext cx="10966449" cy="379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a:t>
            </a:r>
          </a:p>
          <a:p>
            <a:pPr lvl="7"/>
            <a:r>
              <a:rPr lang="en-US" dirty="0" smtClean="0"/>
              <a:t>Eight</a:t>
            </a:r>
          </a:p>
          <a:p>
            <a:pPr lvl="8"/>
            <a:r>
              <a:rPr lang="en-US" dirty="0" smtClean="0"/>
              <a:t>Nine</a:t>
            </a:r>
          </a:p>
        </p:txBody>
      </p:sp>
      <p:sp>
        <p:nvSpPr>
          <p:cNvPr id="2" name="Slide Number Placeholder 1"/>
          <p:cNvSpPr>
            <a:spLocks noGrp="1"/>
          </p:cNvSpPr>
          <p:nvPr>
            <p:ph type="sldNum" sz="quarter" idx="4"/>
          </p:nvPr>
        </p:nvSpPr>
        <p:spPr bwMode="gray">
          <a:xfrm>
            <a:off x="11725873" y="6507316"/>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algn="r" fontAlgn="base">
              <a:spcBef>
                <a:spcPct val="0"/>
              </a:spcBef>
              <a:spcAft>
                <a:spcPct val="0"/>
              </a:spcAft>
            </a:pPr>
            <a:fld id="{F3477EC8-074D-41C4-94AE-E9EA7CEEA348}" type="slidenum">
              <a:rPr>
                <a:solidFill>
                  <a:srgbClr val="FFFFFF">
                    <a:lumMod val="75000"/>
                  </a:srgbClr>
                </a:solidFill>
              </a:rPr>
              <a:pPr algn="r" fontAlgn="base">
                <a:spcBef>
                  <a:spcPct val="0"/>
                </a:spcBef>
                <a:spcAft>
                  <a:spcPct val="0"/>
                </a:spcAft>
              </a:pPr>
              <a:t>‹#›</a:t>
            </a:fld>
            <a:endParaRPr dirty="0">
              <a:solidFill>
                <a:srgbClr val="FFFFFF">
                  <a:lumMod val="75000"/>
                </a:srgbClr>
              </a:solidFill>
            </a:endParaRPr>
          </a:p>
        </p:txBody>
      </p:sp>
    </p:spTree>
    <p:extLst>
      <p:ext uri="{BB962C8B-B14F-4D97-AF65-F5344CB8AC3E}">
        <p14:creationId xmlns:p14="http://schemas.microsoft.com/office/powerpoint/2010/main" val="3081546919"/>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Lst>
  <p:timing>
    <p:tnLst>
      <p:par>
        <p:cTn id="1" dur="indefinite" restart="never" nodeType="tmRoot"/>
      </p:par>
    </p:tnLst>
  </p:timing>
  <p:hf hdr="0" ftr="0" dt="0"/>
  <p:txStyles>
    <p:title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bwMode="gray">
          <a:xfrm>
            <a:off x="0" y="1"/>
            <a:ext cx="12241520" cy="6885855"/>
          </a:xfrm>
          <a:prstGeom prst="rect">
            <a:avLst/>
          </a:prstGeom>
        </p:spPr>
      </p:pic>
      <p:sp>
        <p:nvSpPr>
          <p:cNvPr id="5123" name="Title Placeholder 1"/>
          <p:cNvSpPr>
            <a:spLocks noGrp="1"/>
          </p:cNvSpPr>
          <p:nvPr>
            <p:ph type="title"/>
          </p:nvPr>
        </p:nvSpPr>
        <p:spPr bwMode="gray">
          <a:xfrm>
            <a:off x="916518" y="318053"/>
            <a:ext cx="10966449"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smtClean="0"/>
              <a:t>Click to edit Master title style</a:t>
            </a:r>
          </a:p>
        </p:txBody>
      </p:sp>
      <p:sp>
        <p:nvSpPr>
          <p:cNvPr id="5124" name="Text Placeholder 2"/>
          <p:cNvSpPr>
            <a:spLocks noGrp="1"/>
          </p:cNvSpPr>
          <p:nvPr>
            <p:ph type="body" idx="1"/>
          </p:nvPr>
        </p:nvSpPr>
        <p:spPr bwMode="gray">
          <a:xfrm>
            <a:off x="916518" y="2055812"/>
            <a:ext cx="10966449" cy="379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a:t>
            </a:r>
          </a:p>
          <a:p>
            <a:pPr lvl="7"/>
            <a:r>
              <a:rPr lang="en-US" dirty="0" smtClean="0"/>
              <a:t>Eight</a:t>
            </a:r>
          </a:p>
          <a:p>
            <a:pPr lvl="8"/>
            <a:r>
              <a:rPr lang="en-US" dirty="0" smtClean="0"/>
              <a:t>Nine</a:t>
            </a:r>
          </a:p>
        </p:txBody>
      </p:sp>
      <p:sp>
        <p:nvSpPr>
          <p:cNvPr id="2" name="Slide Number Placeholder 1"/>
          <p:cNvSpPr>
            <a:spLocks noGrp="1"/>
          </p:cNvSpPr>
          <p:nvPr>
            <p:ph type="sldNum" sz="quarter" idx="4"/>
          </p:nvPr>
        </p:nvSpPr>
        <p:spPr bwMode="gray">
          <a:xfrm>
            <a:off x="11725873" y="6507316"/>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algn="r" fontAlgn="base">
              <a:spcBef>
                <a:spcPct val="0"/>
              </a:spcBef>
              <a:spcAft>
                <a:spcPct val="0"/>
              </a:spcAft>
            </a:pPr>
            <a:fld id="{F3477EC8-074D-41C4-94AE-E9EA7CEEA348}" type="slidenum">
              <a:rPr>
                <a:solidFill>
                  <a:srgbClr val="FFFFFF">
                    <a:lumMod val="75000"/>
                  </a:srgbClr>
                </a:solidFill>
              </a:rPr>
              <a:pPr algn="r" fontAlgn="base">
                <a:spcBef>
                  <a:spcPct val="0"/>
                </a:spcBef>
                <a:spcAft>
                  <a:spcPct val="0"/>
                </a:spcAft>
              </a:pPr>
              <a:t>‹#›</a:t>
            </a:fld>
            <a:endParaRPr dirty="0">
              <a:solidFill>
                <a:srgbClr val="FFFFFF">
                  <a:lumMod val="75000"/>
                </a:srgbClr>
              </a:solidFill>
            </a:endParaRPr>
          </a:p>
        </p:txBody>
      </p:sp>
    </p:spTree>
    <p:extLst>
      <p:ext uri="{BB962C8B-B14F-4D97-AF65-F5344CB8AC3E}">
        <p14:creationId xmlns:p14="http://schemas.microsoft.com/office/powerpoint/2010/main" val="2783581035"/>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Lst>
  <p:timing>
    <p:tnLst>
      <p:par>
        <p:cTn id="1" dur="indefinite" restart="never" nodeType="tmRoot"/>
      </p:par>
    </p:tnLst>
  </p:timing>
  <p:hf hdr="0" ftr="0" dt="0"/>
  <p:txStyles>
    <p:title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bwMode="gray">
          <a:xfrm>
            <a:off x="0" y="1"/>
            <a:ext cx="12241520" cy="6885855"/>
          </a:xfrm>
          <a:prstGeom prst="rect">
            <a:avLst/>
          </a:prstGeom>
        </p:spPr>
      </p:pic>
      <p:sp>
        <p:nvSpPr>
          <p:cNvPr id="5123" name="Title Placeholder 1"/>
          <p:cNvSpPr>
            <a:spLocks noGrp="1"/>
          </p:cNvSpPr>
          <p:nvPr>
            <p:ph type="title"/>
          </p:nvPr>
        </p:nvSpPr>
        <p:spPr bwMode="gray">
          <a:xfrm>
            <a:off x="916518" y="318053"/>
            <a:ext cx="10966449"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smtClean="0"/>
              <a:t>Click to edit Master title style</a:t>
            </a:r>
            <a:endParaRPr lang="en-US" dirty="0" smtClean="0"/>
          </a:p>
        </p:txBody>
      </p:sp>
      <p:sp>
        <p:nvSpPr>
          <p:cNvPr id="5124" name="Text Placeholder 2"/>
          <p:cNvSpPr>
            <a:spLocks noGrp="1"/>
          </p:cNvSpPr>
          <p:nvPr>
            <p:ph type="body" idx="1"/>
          </p:nvPr>
        </p:nvSpPr>
        <p:spPr bwMode="gray">
          <a:xfrm>
            <a:off x="916518" y="2055812"/>
            <a:ext cx="10966449" cy="379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a:t>
            </a:r>
          </a:p>
          <a:p>
            <a:pPr lvl="7"/>
            <a:r>
              <a:rPr lang="en-US" dirty="0" smtClean="0"/>
              <a:t>Eight</a:t>
            </a:r>
          </a:p>
          <a:p>
            <a:pPr lvl="8"/>
            <a:r>
              <a:rPr lang="en-US" dirty="0" smtClean="0"/>
              <a:t>Nine</a:t>
            </a:r>
          </a:p>
        </p:txBody>
      </p:sp>
      <p:sp>
        <p:nvSpPr>
          <p:cNvPr id="2" name="Slide Number Placeholder 1"/>
          <p:cNvSpPr>
            <a:spLocks noGrp="1"/>
          </p:cNvSpPr>
          <p:nvPr>
            <p:ph type="sldNum" sz="quarter" idx="4"/>
          </p:nvPr>
        </p:nvSpPr>
        <p:spPr bwMode="gray">
          <a:xfrm>
            <a:off x="11673508" y="6507316"/>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fontAlgn="base">
              <a:spcBef>
                <a:spcPct val="0"/>
              </a:spcBef>
              <a:spcAft>
                <a:spcPct val="0"/>
              </a:spcAft>
            </a:pPr>
            <a:fld id="{4DBB3109-6B36-4C42-ABE5-993D6B0A452A}" type="slidenum">
              <a:rPr>
                <a:solidFill>
                  <a:srgbClr val="FFFFFF">
                    <a:lumMod val="75000"/>
                  </a:srgbClr>
                </a:solidFill>
              </a:rPr>
              <a:pPr fontAlgn="base">
                <a:spcBef>
                  <a:spcPct val="0"/>
                </a:spcBef>
                <a:spcAft>
                  <a:spcPct val="0"/>
                </a:spcAft>
              </a:pPr>
              <a:t>‹#›</a:t>
            </a:fld>
            <a:endParaRPr dirty="0">
              <a:solidFill>
                <a:srgbClr val="FFFFFF">
                  <a:lumMod val="75000"/>
                </a:srgbClr>
              </a:solidFill>
            </a:endParaRPr>
          </a:p>
        </p:txBody>
      </p:sp>
    </p:spTree>
    <p:extLst>
      <p:ext uri="{BB962C8B-B14F-4D97-AF65-F5344CB8AC3E}">
        <p14:creationId xmlns:p14="http://schemas.microsoft.com/office/powerpoint/2010/main" val="1096234884"/>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1" fontAlgn="base" hangingPunct="1">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1" fontAlgn="base" hangingPunct="1">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1" fontAlgn="base" hangingPunct="1">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1" fontAlgn="base" hangingPunct="1">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eaLnBrk="1" fontAlgn="base" hangingPunct="1">
        <a:spcBef>
          <a:spcPct val="0"/>
        </a:spcBef>
        <a:spcAft>
          <a:spcPct val="0"/>
        </a:spcAft>
        <a:defRPr sz="4000" b="1">
          <a:solidFill>
            <a:schemeClr val="bg1"/>
          </a:solidFill>
          <a:latin typeface="FranklinGothic" pitchFamily="-48" charset="0"/>
        </a:defRPr>
      </a:lvl6pPr>
      <a:lvl7pPr marL="914400" algn="l" rtl="0" eaLnBrk="1" fontAlgn="base" hangingPunct="1">
        <a:spcBef>
          <a:spcPct val="0"/>
        </a:spcBef>
        <a:spcAft>
          <a:spcPct val="0"/>
        </a:spcAft>
        <a:defRPr sz="4000" b="1">
          <a:solidFill>
            <a:schemeClr val="bg1"/>
          </a:solidFill>
          <a:latin typeface="FranklinGothic" pitchFamily="-48" charset="0"/>
        </a:defRPr>
      </a:lvl7pPr>
      <a:lvl8pPr marL="1371600" algn="l" rtl="0" eaLnBrk="1" fontAlgn="base" hangingPunct="1">
        <a:spcBef>
          <a:spcPct val="0"/>
        </a:spcBef>
        <a:spcAft>
          <a:spcPct val="0"/>
        </a:spcAft>
        <a:defRPr sz="4000" b="1">
          <a:solidFill>
            <a:schemeClr val="bg1"/>
          </a:solidFill>
          <a:latin typeface="FranklinGothic" pitchFamily="-48" charset="0"/>
        </a:defRPr>
      </a:lvl8pPr>
      <a:lvl9pPr marL="1828800" algn="l" rtl="0" eaLnBrk="1" fontAlgn="base" hangingPunct="1">
        <a:spcBef>
          <a:spcPct val="0"/>
        </a:spcBef>
        <a:spcAft>
          <a:spcPct val="0"/>
        </a:spcAft>
        <a:defRPr sz="4000" b="1">
          <a:solidFill>
            <a:schemeClr val="bg1"/>
          </a:solidFill>
          <a:latin typeface="FranklinGothic" pitchFamily="-48" charset="0"/>
        </a:defRPr>
      </a:lvl9pPr>
    </p:titleStyle>
    <p:bodyStyle>
      <a:lvl1pPr marL="233363" indent="-233363" algn="l" rtl="0" eaLnBrk="1" fontAlgn="base" hangingPunct="1">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1" fontAlgn="base" hangingPunct="1">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1" fontAlgn="base" hangingPunct="1">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1" fontAlgn="base" hangingPunct="1">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1" fontAlgn="base"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bwMode="gray">
          <a:xfrm>
            <a:off x="0" y="1"/>
            <a:ext cx="12241520" cy="6885855"/>
          </a:xfrm>
          <a:prstGeom prst="rect">
            <a:avLst/>
          </a:prstGeom>
        </p:spPr>
      </p:pic>
      <p:sp>
        <p:nvSpPr>
          <p:cNvPr id="5123" name="Title Placeholder 1"/>
          <p:cNvSpPr>
            <a:spLocks noGrp="1"/>
          </p:cNvSpPr>
          <p:nvPr>
            <p:ph type="title"/>
          </p:nvPr>
        </p:nvSpPr>
        <p:spPr bwMode="gray">
          <a:xfrm>
            <a:off x="916518" y="318053"/>
            <a:ext cx="10966449"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smtClean="0"/>
              <a:t>Click to edit Master title style</a:t>
            </a:r>
          </a:p>
        </p:txBody>
      </p:sp>
      <p:sp>
        <p:nvSpPr>
          <p:cNvPr id="5124" name="Text Placeholder 2"/>
          <p:cNvSpPr>
            <a:spLocks noGrp="1"/>
          </p:cNvSpPr>
          <p:nvPr>
            <p:ph type="body" idx="1"/>
          </p:nvPr>
        </p:nvSpPr>
        <p:spPr bwMode="gray">
          <a:xfrm>
            <a:off x="916518" y="2055812"/>
            <a:ext cx="10966449" cy="379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a:t>
            </a:r>
          </a:p>
          <a:p>
            <a:pPr lvl="7"/>
            <a:r>
              <a:rPr lang="en-US" dirty="0" smtClean="0"/>
              <a:t>Eight</a:t>
            </a:r>
          </a:p>
          <a:p>
            <a:pPr lvl="8"/>
            <a:r>
              <a:rPr lang="en-US" dirty="0" smtClean="0"/>
              <a:t>Nine</a:t>
            </a:r>
          </a:p>
        </p:txBody>
      </p:sp>
      <p:sp>
        <p:nvSpPr>
          <p:cNvPr id="2" name="Slide Number Placeholder 1"/>
          <p:cNvSpPr>
            <a:spLocks noGrp="1"/>
          </p:cNvSpPr>
          <p:nvPr>
            <p:ph type="sldNum" sz="quarter" idx="4"/>
          </p:nvPr>
        </p:nvSpPr>
        <p:spPr bwMode="gray">
          <a:xfrm>
            <a:off x="11725873" y="6507316"/>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algn="r" fontAlgn="base">
              <a:spcBef>
                <a:spcPct val="0"/>
              </a:spcBef>
              <a:spcAft>
                <a:spcPct val="0"/>
              </a:spcAft>
            </a:pPr>
            <a:fld id="{F3477EC8-074D-41C4-94AE-E9EA7CEEA348}" type="slidenum">
              <a:rPr>
                <a:solidFill>
                  <a:srgbClr val="FFFFFF">
                    <a:lumMod val="75000"/>
                  </a:srgbClr>
                </a:solidFill>
              </a:rPr>
              <a:pPr algn="r" fontAlgn="base">
                <a:spcBef>
                  <a:spcPct val="0"/>
                </a:spcBef>
                <a:spcAft>
                  <a:spcPct val="0"/>
                </a:spcAft>
              </a:pPr>
              <a:t>‹#›</a:t>
            </a:fld>
            <a:endParaRPr dirty="0">
              <a:solidFill>
                <a:srgbClr val="FFFFFF">
                  <a:lumMod val="75000"/>
                </a:srgbClr>
              </a:solidFill>
            </a:endParaRPr>
          </a:p>
        </p:txBody>
      </p:sp>
    </p:spTree>
    <p:extLst>
      <p:ext uri="{BB962C8B-B14F-4D97-AF65-F5344CB8AC3E}">
        <p14:creationId xmlns:p14="http://schemas.microsoft.com/office/powerpoint/2010/main" val="189695408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Lst>
  <p:timing>
    <p:tnLst>
      <p:par>
        <p:cTn id="1" dur="indefinite" restart="never" nodeType="tmRoot"/>
      </p:par>
    </p:tnLst>
  </p:timing>
  <p:hf hdr="0" ftr="0" dt="0"/>
  <p:txStyles>
    <p:title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34153" y="509586"/>
            <a:ext cx="9578473" cy="3077766"/>
          </a:xfrm>
        </p:spPr>
        <p:txBody>
          <a:bodyPr/>
          <a:lstStyle/>
          <a:p>
            <a:r>
              <a:rPr lang="en-US" dirty="0"/>
              <a:t>MTSS implementation: Perspectives from the National Center on Intensive Intervention</a:t>
            </a:r>
          </a:p>
        </p:txBody>
      </p:sp>
      <p:sp>
        <p:nvSpPr>
          <p:cNvPr id="4" name="Text Placeholder 3"/>
          <p:cNvSpPr>
            <a:spLocks noGrp="1"/>
          </p:cNvSpPr>
          <p:nvPr>
            <p:ph type="body" sz="quarter" idx="12"/>
          </p:nvPr>
        </p:nvSpPr>
        <p:spPr>
          <a:xfrm>
            <a:off x="934153" y="4430495"/>
            <a:ext cx="8224837" cy="1015663"/>
          </a:xfrm>
        </p:spPr>
        <p:txBody>
          <a:bodyPr/>
          <a:lstStyle/>
          <a:p>
            <a:r>
              <a:rPr lang="en-US" sz="3000" dirty="0" smtClean="0"/>
              <a:t>Allison Gandhi, </a:t>
            </a:r>
            <a:r>
              <a:rPr lang="en-US" sz="3000" dirty="0" err="1" smtClean="0"/>
              <a:t>Ed.D</a:t>
            </a:r>
            <a:r>
              <a:rPr lang="en-US" sz="3000" dirty="0" smtClean="0"/>
              <a:t>.</a:t>
            </a:r>
          </a:p>
          <a:p>
            <a:r>
              <a:rPr lang="en-US" sz="3000" dirty="0" smtClean="0"/>
              <a:t>American Institutes for Research </a:t>
            </a:r>
            <a:endParaRPr lang="en-US" sz="3000" dirty="0"/>
          </a:p>
        </p:txBody>
      </p:sp>
    </p:spTree>
    <p:extLst>
      <p:ext uri="{BB962C8B-B14F-4D97-AF65-F5344CB8AC3E}">
        <p14:creationId xmlns:p14="http://schemas.microsoft.com/office/powerpoint/2010/main" val="835804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800" b="1" dirty="0" smtClean="0"/>
              <a:t>Common point of confusion</a:t>
            </a:r>
            <a:endParaRPr lang="en-US" sz="2800" b="1" dirty="0"/>
          </a:p>
          <a:p>
            <a:pPr indent="-7938"/>
            <a:r>
              <a:rPr lang="en-US" sz="2800" dirty="0" smtClean="0"/>
              <a:t> Special education viewed as separate from the MTSS system </a:t>
            </a:r>
          </a:p>
          <a:p>
            <a:pPr indent="-7938"/>
            <a:r>
              <a:rPr lang="en-US" sz="2800" dirty="0"/>
              <a:t> </a:t>
            </a:r>
            <a:r>
              <a:rPr lang="en-US" sz="2800" dirty="0" smtClean="0"/>
              <a:t>Students with disabilities often cannot access intervention if they receive special education services </a:t>
            </a:r>
          </a:p>
          <a:p>
            <a:pPr indent="-7938"/>
            <a:r>
              <a:rPr lang="en-US" sz="2800" dirty="0"/>
              <a:t> </a:t>
            </a:r>
            <a:r>
              <a:rPr lang="en-US" sz="2800" dirty="0" smtClean="0"/>
              <a:t>Begs the question…</a:t>
            </a:r>
            <a:r>
              <a:rPr lang="en-US" sz="2800" b="1" dirty="0" smtClean="0"/>
              <a:t>What is happening in special </a:t>
            </a:r>
            <a:r>
              <a:rPr lang="en-US" sz="2800" b="1" dirty="0" err="1" smtClean="0"/>
              <a:t>ed</a:t>
            </a:r>
            <a:r>
              <a:rPr lang="en-US" sz="2800" b="1" dirty="0" smtClean="0"/>
              <a:t>?</a:t>
            </a:r>
            <a:r>
              <a:rPr lang="en-US" sz="2800" dirty="0" smtClean="0"/>
              <a:t>	</a:t>
            </a:r>
          </a:p>
        </p:txBody>
      </p:sp>
      <p:sp>
        <p:nvSpPr>
          <p:cNvPr id="3" name="Title 2"/>
          <p:cNvSpPr>
            <a:spLocks noGrp="1"/>
          </p:cNvSpPr>
          <p:nvPr>
            <p:ph type="title"/>
          </p:nvPr>
        </p:nvSpPr>
        <p:spPr/>
        <p:txBody>
          <a:bodyPr/>
          <a:lstStyle/>
          <a:p>
            <a:r>
              <a:rPr lang="en-US" dirty="0"/>
              <a:t>Lesson #2: Students with disabilities must have access to MTSS at all levels of the system</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solidFill>
                  <a:srgbClr val="FFFFFF">
                    <a:lumMod val="75000"/>
                  </a:srgbClr>
                </a:solidFill>
              </a:rPr>
              <a:pPr algn="r"/>
              <a:t>10</a:t>
            </a:fld>
            <a:endParaRPr lang="en-US" dirty="0">
              <a:solidFill>
                <a:srgbClr val="FFFFFF">
                  <a:lumMod val="75000"/>
                </a:srgbClr>
              </a:solidFill>
            </a:endParaRPr>
          </a:p>
        </p:txBody>
      </p:sp>
    </p:spTree>
    <p:extLst>
      <p:ext uri="{BB962C8B-B14F-4D97-AF65-F5344CB8AC3E}">
        <p14:creationId xmlns:p14="http://schemas.microsoft.com/office/powerpoint/2010/main" val="3034544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0" indent="0">
              <a:buNone/>
            </a:pPr>
            <a:r>
              <a:rPr lang="en-US" b="1" dirty="0" smtClean="0"/>
              <a:t>Common Challenges at Tier 2</a:t>
            </a:r>
          </a:p>
          <a:p>
            <a:pPr marL="514350" indent="-514350">
              <a:buFont typeface="+mj-lt"/>
              <a:buAutoNum type="arabicPeriod"/>
            </a:pPr>
            <a:r>
              <a:rPr lang="en-US" dirty="0" smtClean="0"/>
              <a:t>Confusing small group instruction within core with targeted intervention </a:t>
            </a:r>
            <a:endParaRPr lang="en-US" dirty="0"/>
          </a:p>
          <a:p>
            <a:pPr marL="514350" indent="-514350">
              <a:buFont typeface="+mj-lt"/>
              <a:buAutoNum type="arabicPeriod"/>
            </a:pPr>
            <a:r>
              <a:rPr lang="en-US" dirty="0" smtClean="0"/>
              <a:t>Rush to “problem </a:t>
            </a:r>
            <a:r>
              <a:rPr lang="en-US" dirty="0"/>
              <a:t>solving” </a:t>
            </a:r>
            <a:r>
              <a:rPr lang="en-US" dirty="0" smtClean="0"/>
              <a:t>rather than standard, evidence-based intervention (a.k.a. premature intensive intervention) </a:t>
            </a:r>
            <a:endParaRPr lang="en-US" dirty="0"/>
          </a:p>
          <a:p>
            <a:pPr marL="514350" indent="-514350">
              <a:buFont typeface="+mj-lt"/>
              <a:buAutoNum type="arabicPeriod"/>
            </a:pPr>
            <a:r>
              <a:rPr lang="en-US" dirty="0" smtClean="0"/>
              <a:t>Poorly aligned interventions</a:t>
            </a:r>
            <a:endParaRPr lang="en-US" dirty="0"/>
          </a:p>
          <a:p>
            <a:endParaRPr lang="en-US" dirty="0"/>
          </a:p>
        </p:txBody>
      </p:sp>
      <p:sp>
        <p:nvSpPr>
          <p:cNvPr id="7" name="Content Placeholder 6"/>
          <p:cNvSpPr>
            <a:spLocks noGrp="1"/>
          </p:cNvSpPr>
          <p:nvPr>
            <p:ph idx="10"/>
          </p:nvPr>
        </p:nvSpPr>
        <p:spPr/>
        <p:txBody>
          <a:bodyPr/>
          <a:lstStyle/>
          <a:p>
            <a:pPr marL="0" indent="0">
              <a:buNone/>
            </a:pPr>
            <a:r>
              <a:rPr lang="en-US" b="1" dirty="0" smtClean="0"/>
              <a:t>Common Challenges at Tier 3 (Intensive Intervention)</a:t>
            </a:r>
            <a:endParaRPr lang="en-US" sz="2800" dirty="0"/>
          </a:p>
          <a:p>
            <a:pPr marL="633413" lvl="2" indent="-457200">
              <a:buAutoNum type="arabicPeriod"/>
            </a:pPr>
            <a:r>
              <a:rPr lang="en-US" sz="2200" dirty="0" smtClean="0"/>
              <a:t>Reinventing the wheel rather than working from evidence-based platforms</a:t>
            </a:r>
            <a:endParaRPr lang="en-US" sz="2200" dirty="0"/>
          </a:p>
          <a:p>
            <a:pPr marL="633413" lvl="2" indent="-457200">
              <a:buAutoNum type="arabicPeriod"/>
            </a:pPr>
            <a:r>
              <a:rPr lang="en-US" sz="2200" dirty="0" smtClean="0"/>
              <a:t>Adaptations focus on changes to dosage/placement, but are not linked to student data </a:t>
            </a:r>
            <a:endParaRPr lang="en-US" sz="2200" dirty="0"/>
          </a:p>
          <a:p>
            <a:pPr marL="633413" lvl="2" indent="-457200">
              <a:buAutoNum type="arabicPeriod"/>
            </a:pPr>
            <a:r>
              <a:rPr lang="en-US" sz="2200" dirty="0" smtClean="0"/>
              <a:t>Insufficient practice at making data-based intervention decisions</a:t>
            </a:r>
            <a:endParaRPr lang="en-US" sz="2200" dirty="0"/>
          </a:p>
          <a:p>
            <a:pPr marL="0" indent="0">
              <a:buNone/>
            </a:pPr>
            <a:endParaRPr lang="en-US" dirty="0"/>
          </a:p>
        </p:txBody>
      </p:sp>
      <p:sp>
        <p:nvSpPr>
          <p:cNvPr id="3" name="Title 2"/>
          <p:cNvSpPr>
            <a:spLocks noGrp="1"/>
          </p:cNvSpPr>
          <p:nvPr>
            <p:ph type="title"/>
          </p:nvPr>
        </p:nvSpPr>
        <p:spPr/>
        <p:txBody>
          <a:bodyPr>
            <a:normAutofit fontScale="90000"/>
          </a:bodyPr>
          <a:lstStyle/>
          <a:p>
            <a:pPr lvl="0"/>
            <a:r>
              <a:rPr lang="en-US" sz="3600" dirty="0" smtClean="0"/>
              <a:t>Lesson #3: Many </a:t>
            </a:r>
            <a:r>
              <a:rPr lang="en-US" sz="3600" dirty="0"/>
              <a:t>schools struggle to distinguish Tiers 2 and 3, which impacts resource allocation and selection of evidence-based </a:t>
            </a:r>
            <a:r>
              <a:rPr lang="en-US" sz="3600" dirty="0" smtClean="0"/>
              <a:t>practices</a:t>
            </a:r>
            <a:endParaRPr lang="en-US" sz="3600" dirty="0"/>
          </a:p>
        </p:txBody>
      </p:sp>
      <p:sp>
        <p:nvSpPr>
          <p:cNvPr id="4" name="Slide Number Placeholder 3"/>
          <p:cNvSpPr>
            <a:spLocks noGrp="1"/>
          </p:cNvSpPr>
          <p:nvPr>
            <p:ph type="sldNum" sz="quarter" idx="11"/>
          </p:nvPr>
        </p:nvSpPr>
        <p:spPr/>
        <p:txBody>
          <a:bodyPr/>
          <a:lstStyle/>
          <a:p>
            <a:pPr>
              <a:defRPr/>
            </a:pPr>
            <a:fld id="{9C6A9721-E230-4363-875A-BDDE5D3B428D}" type="slidenum">
              <a:rPr lang="en-US" smtClean="0">
                <a:solidFill>
                  <a:srgbClr val="FFFFFF">
                    <a:lumMod val="75000"/>
                  </a:srgbClr>
                </a:solidFill>
              </a:rPr>
              <a:pPr>
                <a:defRPr/>
              </a:pPr>
              <a:t>11</a:t>
            </a:fld>
            <a:endParaRPr lang="en-US" dirty="0">
              <a:solidFill>
                <a:srgbClr val="FFFFFF">
                  <a:lumMod val="75000"/>
                </a:srgbClr>
              </a:solidFill>
            </a:endParaRPr>
          </a:p>
        </p:txBody>
      </p:sp>
    </p:spTree>
    <p:extLst>
      <p:ext uri="{BB962C8B-B14F-4D97-AF65-F5344CB8AC3E}">
        <p14:creationId xmlns:p14="http://schemas.microsoft.com/office/powerpoint/2010/main" val="3393609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Characteristics of Intervention Levels/Tiers</a:t>
            </a:r>
            <a:endParaRPr lang="en-US" dirty="0">
              <a:latin typeface="+mj-lt"/>
            </a:endParaRPr>
          </a:p>
        </p:txBody>
      </p:sp>
      <p:sp>
        <p:nvSpPr>
          <p:cNvPr id="4" name="Slide Number Placeholder 3"/>
          <p:cNvSpPr>
            <a:spLocks noGrp="1"/>
          </p:cNvSpPr>
          <p:nvPr>
            <p:ph type="sldNum" sz="quarter" idx="10"/>
          </p:nvPr>
        </p:nvSpPr>
        <p:spPr/>
        <p:txBody>
          <a:bodyPr/>
          <a:lstStyle/>
          <a:p>
            <a:fld id="{4DBB3109-6B36-4C42-ABE5-993D6B0A452A}" type="slidenum">
              <a:rPr>
                <a:solidFill>
                  <a:srgbClr val="FFFFFF">
                    <a:lumMod val="75000"/>
                  </a:srgbClr>
                </a:solidFill>
              </a:rPr>
              <a:pPr/>
              <a:t>12</a:t>
            </a:fld>
            <a:endParaRPr dirty="0">
              <a:solidFill>
                <a:srgbClr val="FFFFFF">
                  <a:lumMod val="75000"/>
                </a:srgbClr>
              </a:solidFill>
            </a:endParaRPr>
          </a:p>
        </p:txBody>
      </p:sp>
      <p:graphicFrame>
        <p:nvGraphicFramePr>
          <p:cNvPr id="7" name="Content Placeholder 6" descr="A review table that highlights the differences between the tiers in terms of the instruction or intervention approach, group size, monitor progress, and population served. Second cloumn describes Primary or T1. Instruction here is comprehensive research-based curriculum, group size is class-wide (with some small group instruction. Progress is monitored once per term, and all students are served under this. Next is the secondary or T2. Here, instruction or the intervention approach is standardized, targeted small-group instruction, with 3 to 7 students, that will have at least progress monirored at least once a month, and this for at-risk students. The last is Intensive or T3. Under this tier, intervention will be individulazed based on student data with no more than 3 students. Progress is to be monitored on a weekly basis, and the population that falls under here are those with sifnificant and persistent learnig needs. "/>
          <p:cNvGraphicFramePr>
            <a:graphicFrameLocks noGrp="1"/>
          </p:cNvGraphicFramePr>
          <p:nvPr>
            <p:ph sz="half" idx="4294967295"/>
            <p:extLst>
              <p:ext uri="{D42A27DB-BD31-4B8C-83A1-F6EECF244321}">
                <p14:modId xmlns:p14="http://schemas.microsoft.com/office/powerpoint/2010/main" val="1515828269"/>
              </p:ext>
            </p:extLst>
          </p:nvPr>
        </p:nvGraphicFramePr>
        <p:xfrm>
          <a:off x="1409075" y="1927915"/>
          <a:ext cx="8964119" cy="4007409"/>
        </p:xfrm>
        <a:graphic>
          <a:graphicData uri="http://schemas.openxmlformats.org/drawingml/2006/table">
            <a:tbl>
              <a:tblPr firstRow="1" bandRow="1">
                <a:tableStyleId>{5C22544A-7EE6-4342-B048-85BDC9FD1C3A}</a:tableStyleId>
              </a:tblPr>
              <a:tblGrid>
                <a:gridCol w="1797191"/>
                <a:gridCol w="2213466"/>
                <a:gridCol w="2357822"/>
                <a:gridCol w="2595640"/>
              </a:tblGrid>
              <a:tr h="450322">
                <a:tc>
                  <a:txBody>
                    <a:bodyPr/>
                    <a:lstStyle/>
                    <a:p>
                      <a:endParaRPr lang="en-US" dirty="0"/>
                    </a:p>
                  </a:txBody>
                  <a:tcPr/>
                </a:tc>
                <a:tc>
                  <a:txBody>
                    <a:bodyPr/>
                    <a:lstStyle/>
                    <a:p>
                      <a:r>
                        <a:rPr lang="en-US" dirty="0" smtClean="0"/>
                        <a:t>Primary (T1)</a:t>
                      </a:r>
                      <a:endParaRPr lang="en-US" dirty="0"/>
                    </a:p>
                  </a:txBody>
                  <a:tcPr/>
                </a:tc>
                <a:tc>
                  <a:txBody>
                    <a:bodyPr/>
                    <a:lstStyle/>
                    <a:p>
                      <a:r>
                        <a:rPr lang="en-US" dirty="0" smtClean="0"/>
                        <a:t>Secondary (T2)</a:t>
                      </a:r>
                      <a:endParaRPr lang="en-US" dirty="0"/>
                    </a:p>
                  </a:txBody>
                  <a:tcPr/>
                </a:tc>
                <a:tc>
                  <a:txBody>
                    <a:bodyPr/>
                    <a:lstStyle/>
                    <a:p>
                      <a:r>
                        <a:rPr lang="en-US" dirty="0" smtClean="0"/>
                        <a:t>Intensive (T3) </a:t>
                      </a:r>
                      <a:endParaRPr lang="en-US" dirty="0"/>
                    </a:p>
                  </a:txBody>
                  <a:tcPr/>
                </a:tc>
              </a:tr>
              <a:tr h="882524">
                <a:tc>
                  <a:txBody>
                    <a:bodyPr/>
                    <a:lstStyle/>
                    <a:p>
                      <a:r>
                        <a:rPr lang="en-US" b="1" dirty="0" smtClean="0">
                          <a:solidFill>
                            <a:schemeClr val="bg1"/>
                          </a:solidFill>
                        </a:rPr>
                        <a:t>Instruction/</a:t>
                      </a:r>
                    </a:p>
                    <a:p>
                      <a:r>
                        <a:rPr lang="en-US" b="1" dirty="0" smtClean="0">
                          <a:solidFill>
                            <a:schemeClr val="bg1"/>
                          </a:solidFill>
                        </a:rPr>
                        <a:t>Intervention</a:t>
                      </a:r>
                      <a:r>
                        <a:rPr lang="en-US" b="1" baseline="0" dirty="0" smtClean="0">
                          <a:solidFill>
                            <a:schemeClr val="bg1"/>
                          </a:solidFill>
                        </a:rPr>
                        <a:t> Approach</a:t>
                      </a:r>
                      <a:endParaRPr lang="en-US" b="1" dirty="0">
                        <a:solidFill>
                          <a:schemeClr val="bg1"/>
                        </a:solidFill>
                      </a:endParaRPr>
                    </a:p>
                  </a:txBody>
                  <a:tcPr>
                    <a:solidFill>
                      <a:schemeClr val="tx2"/>
                    </a:solidFill>
                  </a:tcPr>
                </a:tc>
                <a:tc>
                  <a:txBody>
                    <a:bodyPr/>
                    <a:lstStyle/>
                    <a:p>
                      <a:r>
                        <a:rPr lang="en-US" b="1" dirty="0" smtClean="0"/>
                        <a:t>Comprehensive</a:t>
                      </a:r>
                      <a:r>
                        <a:rPr lang="en-US" b="1" baseline="0" dirty="0" smtClean="0"/>
                        <a:t> </a:t>
                      </a:r>
                      <a:r>
                        <a:rPr lang="en-US" baseline="0" dirty="0" smtClean="0"/>
                        <a:t>research-based curriculum</a:t>
                      </a:r>
                      <a:endParaRPr lang="en-US" dirty="0"/>
                    </a:p>
                  </a:txBody>
                  <a:tcPr/>
                </a:tc>
                <a:tc>
                  <a:txBody>
                    <a:bodyPr/>
                    <a:lstStyle/>
                    <a:p>
                      <a:r>
                        <a:rPr lang="en-US" b="1" dirty="0" smtClean="0"/>
                        <a:t>Standardized</a:t>
                      </a:r>
                      <a:r>
                        <a:rPr lang="en-US" dirty="0" smtClean="0"/>
                        <a:t>, targeted</a:t>
                      </a:r>
                      <a:r>
                        <a:rPr lang="en-US" baseline="0" dirty="0" smtClean="0"/>
                        <a:t> </a:t>
                      </a:r>
                      <a:r>
                        <a:rPr lang="en-US" dirty="0" smtClean="0"/>
                        <a:t>small-group instruction</a:t>
                      </a:r>
                      <a:endParaRPr lang="en-US" dirty="0"/>
                    </a:p>
                  </a:txBody>
                  <a:tcPr/>
                </a:tc>
                <a:tc>
                  <a:txBody>
                    <a:bodyPr/>
                    <a:lstStyle/>
                    <a:p>
                      <a:r>
                        <a:rPr lang="en-US" dirty="0" smtClean="0"/>
                        <a:t>I</a:t>
                      </a:r>
                      <a:r>
                        <a:rPr lang="en-US" b="1" dirty="0" smtClean="0"/>
                        <a:t>ndividualized</a:t>
                      </a:r>
                      <a:r>
                        <a:rPr lang="en-US" dirty="0" smtClean="0"/>
                        <a:t>,</a:t>
                      </a:r>
                      <a:r>
                        <a:rPr lang="en-US" baseline="0" dirty="0" smtClean="0"/>
                        <a:t> based on student data </a:t>
                      </a:r>
                      <a:endParaRPr lang="en-US" dirty="0"/>
                    </a:p>
                  </a:txBody>
                  <a:tcPr/>
                </a:tc>
              </a:tr>
              <a:tr h="882524">
                <a:tc>
                  <a:txBody>
                    <a:bodyPr/>
                    <a:lstStyle/>
                    <a:p>
                      <a:r>
                        <a:rPr lang="en-US" b="1" dirty="0" smtClean="0">
                          <a:solidFill>
                            <a:schemeClr val="bg1"/>
                          </a:solidFill>
                        </a:rPr>
                        <a:t>Group</a:t>
                      </a:r>
                      <a:r>
                        <a:rPr lang="en-US" b="1" baseline="0" dirty="0" smtClean="0">
                          <a:solidFill>
                            <a:schemeClr val="bg1"/>
                          </a:solidFill>
                        </a:rPr>
                        <a:t> Size </a:t>
                      </a:r>
                      <a:endParaRPr lang="en-US" b="1" dirty="0">
                        <a:solidFill>
                          <a:schemeClr val="bg1"/>
                        </a:solidFill>
                      </a:endParaRPr>
                    </a:p>
                  </a:txBody>
                  <a:tcPr>
                    <a:solidFill>
                      <a:schemeClr val="tx2"/>
                    </a:solidFill>
                  </a:tcPr>
                </a:tc>
                <a:tc>
                  <a:txBody>
                    <a:bodyPr/>
                    <a:lstStyle/>
                    <a:p>
                      <a:r>
                        <a:rPr lang="en-US" dirty="0" smtClean="0"/>
                        <a:t>Class-wide</a:t>
                      </a:r>
                      <a:r>
                        <a:rPr lang="en-US" baseline="0" dirty="0" smtClean="0"/>
                        <a:t> (with some small group instruction)</a:t>
                      </a:r>
                      <a:endParaRPr lang="en-US" dirty="0"/>
                    </a:p>
                  </a:txBody>
                  <a:tcPr/>
                </a:tc>
                <a:tc>
                  <a:txBody>
                    <a:bodyPr/>
                    <a:lstStyle/>
                    <a:p>
                      <a:r>
                        <a:rPr lang="en-US" dirty="0" smtClean="0"/>
                        <a:t>3</a:t>
                      </a:r>
                      <a:r>
                        <a:rPr lang="en-US" dirty="0" smtClean="0">
                          <a:latin typeface="Calibri"/>
                        </a:rPr>
                        <a:t>–</a:t>
                      </a:r>
                      <a:r>
                        <a:rPr lang="en-US" dirty="0" smtClean="0"/>
                        <a:t>7</a:t>
                      </a:r>
                      <a:r>
                        <a:rPr lang="en-US" baseline="0" dirty="0" smtClean="0"/>
                        <a:t> students</a:t>
                      </a:r>
                      <a:endParaRPr lang="en-US" dirty="0"/>
                    </a:p>
                  </a:txBody>
                  <a:tcPr/>
                </a:tc>
                <a:tc>
                  <a:txBody>
                    <a:bodyPr/>
                    <a:lstStyle/>
                    <a:p>
                      <a:r>
                        <a:rPr lang="en-US" dirty="0" smtClean="0"/>
                        <a:t>No more than 3 students (ideally) </a:t>
                      </a:r>
                      <a:endParaRPr lang="en-US" dirty="0"/>
                    </a:p>
                  </a:txBody>
                  <a:tcPr/>
                </a:tc>
              </a:tr>
              <a:tr h="617767">
                <a:tc>
                  <a:txBody>
                    <a:bodyPr/>
                    <a:lstStyle/>
                    <a:p>
                      <a:r>
                        <a:rPr lang="en-US" b="1" dirty="0" smtClean="0">
                          <a:solidFill>
                            <a:schemeClr val="bg1"/>
                          </a:solidFill>
                        </a:rPr>
                        <a:t>Monitor</a:t>
                      </a:r>
                      <a:r>
                        <a:rPr lang="en-US" b="1" baseline="0" dirty="0" smtClean="0">
                          <a:solidFill>
                            <a:schemeClr val="bg1"/>
                          </a:solidFill>
                        </a:rPr>
                        <a:t> Progress</a:t>
                      </a:r>
                      <a:endParaRPr lang="en-US" b="1" dirty="0">
                        <a:solidFill>
                          <a:schemeClr val="bg1"/>
                        </a:solidFill>
                      </a:endParaRPr>
                    </a:p>
                  </a:txBody>
                  <a:tcPr>
                    <a:solidFill>
                      <a:schemeClr val="tx2"/>
                    </a:solidFill>
                  </a:tcPr>
                </a:tc>
                <a:tc>
                  <a:txBody>
                    <a:bodyPr/>
                    <a:lstStyle/>
                    <a:p>
                      <a:r>
                        <a:rPr lang="en-US" dirty="0" smtClean="0"/>
                        <a:t>1x per term</a:t>
                      </a:r>
                      <a:endParaRPr lang="en-US" dirty="0"/>
                    </a:p>
                  </a:txBody>
                  <a:tcPr/>
                </a:tc>
                <a:tc>
                  <a:txBody>
                    <a:bodyPr/>
                    <a:lstStyle/>
                    <a:p>
                      <a:r>
                        <a:rPr lang="en-US" dirty="0" smtClean="0"/>
                        <a:t>At least</a:t>
                      </a:r>
                      <a:r>
                        <a:rPr lang="en-US" baseline="0" dirty="0" smtClean="0"/>
                        <a:t> 1x per month</a:t>
                      </a:r>
                      <a:endParaRPr lang="en-US" dirty="0"/>
                    </a:p>
                  </a:txBody>
                  <a:tcPr/>
                </a:tc>
                <a:tc>
                  <a:txBody>
                    <a:bodyPr/>
                    <a:lstStyle/>
                    <a:p>
                      <a:r>
                        <a:rPr lang="en-US" dirty="0" smtClean="0"/>
                        <a:t>Weekly</a:t>
                      </a:r>
                      <a:endParaRPr lang="en-US" dirty="0"/>
                    </a:p>
                  </a:txBody>
                  <a:tcPr/>
                </a:tc>
              </a:tr>
              <a:tr h="1088207">
                <a:tc>
                  <a:txBody>
                    <a:bodyPr/>
                    <a:lstStyle/>
                    <a:p>
                      <a:r>
                        <a:rPr lang="en-US" b="1" dirty="0" smtClean="0">
                          <a:solidFill>
                            <a:schemeClr val="bg1"/>
                          </a:solidFill>
                        </a:rPr>
                        <a:t>Population</a:t>
                      </a:r>
                      <a:r>
                        <a:rPr lang="en-US" b="1" baseline="0" dirty="0" smtClean="0">
                          <a:solidFill>
                            <a:schemeClr val="bg1"/>
                          </a:solidFill>
                        </a:rPr>
                        <a:t> Served</a:t>
                      </a:r>
                      <a:endParaRPr lang="en-US" b="1" dirty="0">
                        <a:solidFill>
                          <a:schemeClr val="bg1"/>
                        </a:solidFill>
                      </a:endParaRPr>
                    </a:p>
                  </a:txBody>
                  <a:tcPr>
                    <a:solidFill>
                      <a:schemeClr val="tx2"/>
                    </a:solidFill>
                  </a:tcPr>
                </a:tc>
                <a:tc>
                  <a:txBody>
                    <a:bodyPr/>
                    <a:lstStyle/>
                    <a:p>
                      <a:r>
                        <a:rPr lang="en-US" dirty="0" smtClean="0"/>
                        <a:t>All</a:t>
                      </a:r>
                      <a:r>
                        <a:rPr lang="en-US" baseline="0" dirty="0" smtClean="0"/>
                        <a:t> students</a:t>
                      </a:r>
                      <a:endParaRPr lang="en-US" dirty="0"/>
                    </a:p>
                  </a:txBody>
                  <a:tcPr/>
                </a:tc>
                <a:tc>
                  <a:txBody>
                    <a:bodyPr/>
                    <a:lstStyle/>
                    <a:p>
                      <a:r>
                        <a:rPr lang="en-US" dirty="0" smtClean="0"/>
                        <a:t>At-risk students</a:t>
                      </a:r>
                      <a:r>
                        <a:rPr lang="en-US" baseline="0" dirty="0" smtClean="0"/>
                        <a:t> </a:t>
                      </a:r>
                      <a:endParaRPr lang="en-US" dirty="0"/>
                    </a:p>
                  </a:txBody>
                  <a:tcPr/>
                </a:tc>
                <a:tc>
                  <a:txBody>
                    <a:bodyPr/>
                    <a:lstStyle/>
                    <a:p>
                      <a:r>
                        <a:rPr lang="en-US" dirty="0" smtClean="0"/>
                        <a:t>Students with significant</a:t>
                      </a:r>
                      <a:r>
                        <a:rPr lang="en-US" baseline="0" dirty="0" smtClean="0"/>
                        <a:t> &amp; persistent needs</a:t>
                      </a:r>
                      <a:endParaRPr lang="en-US" dirty="0"/>
                    </a:p>
                  </a:txBody>
                  <a:tcPr/>
                </a:tc>
              </a:tr>
            </a:tbl>
          </a:graphicData>
        </a:graphic>
      </p:graphicFrame>
    </p:spTree>
    <p:extLst>
      <p:ext uri="{BB962C8B-B14F-4D97-AF65-F5344CB8AC3E}">
        <p14:creationId xmlns:p14="http://schemas.microsoft.com/office/powerpoint/2010/main" val="7169297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5730" y="2040823"/>
            <a:ext cx="10966265" cy="3852006"/>
          </a:xfrm>
        </p:spPr>
        <p:txBody>
          <a:bodyPr/>
          <a:lstStyle/>
          <a:p>
            <a:r>
              <a:rPr lang="en-US" dirty="0" smtClean="0"/>
              <a:t>Academic and behavior intervention teams often work in isolation</a:t>
            </a:r>
          </a:p>
          <a:p>
            <a:pPr lvl="1"/>
            <a:r>
              <a:rPr lang="en-US" sz="2200" dirty="0"/>
              <a:t>O</a:t>
            </a:r>
            <a:r>
              <a:rPr lang="en-US" sz="2200" dirty="0" smtClean="0"/>
              <a:t>ften do not realize the extent to which one domain may be impacting the other </a:t>
            </a:r>
          </a:p>
          <a:p>
            <a:r>
              <a:rPr lang="en-US" dirty="0" smtClean="0"/>
              <a:t>Staff expertise typically favors academic intervention, particularly reading</a:t>
            </a:r>
          </a:p>
          <a:p>
            <a:r>
              <a:rPr lang="en-US" dirty="0" smtClean="0"/>
              <a:t>Fewer available behavior progress monitoring tools </a:t>
            </a:r>
          </a:p>
          <a:p>
            <a:r>
              <a:rPr lang="en-US" dirty="0" smtClean="0"/>
              <a:t>Many schools do not see </a:t>
            </a:r>
            <a:r>
              <a:rPr lang="en-US" i="1" dirty="0" smtClean="0"/>
              <a:t>intensive</a:t>
            </a:r>
            <a:r>
              <a:rPr lang="en-US" dirty="0" smtClean="0"/>
              <a:t> behavior intervention as a major need, and so are slow to engage in implementation </a:t>
            </a:r>
          </a:p>
          <a:p>
            <a:r>
              <a:rPr lang="en-US" dirty="0" smtClean="0"/>
              <a:t>Misperceptions about the legal ramifications of function-based behavior planning </a:t>
            </a:r>
          </a:p>
          <a:p>
            <a:endParaRPr lang="en-US" sz="2800" dirty="0" smtClean="0"/>
          </a:p>
        </p:txBody>
      </p:sp>
      <p:sp>
        <p:nvSpPr>
          <p:cNvPr id="3" name="Title 2"/>
          <p:cNvSpPr>
            <a:spLocks noGrp="1"/>
          </p:cNvSpPr>
          <p:nvPr>
            <p:ph type="title"/>
          </p:nvPr>
        </p:nvSpPr>
        <p:spPr>
          <a:xfrm>
            <a:off x="916518" y="378013"/>
            <a:ext cx="10966449" cy="1486894"/>
          </a:xfrm>
        </p:spPr>
        <p:txBody>
          <a:bodyPr>
            <a:noAutofit/>
          </a:bodyPr>
          <a:lstStyle/>
          <a:p>
            <a:pPr lvl="0"/>
            <a:r>
              <a:rPr lang="en-US" sz="3600" dirty="0" smtClean="0"/>
              <a:t>Lesson #4: More </a:t>
            </a:r>
            <a:r>
              <a:rPr lang="en-US" sz="3600" dirty="0"/>
              <a:t>work is needed to support schools in how to effectively </a:t>
            </a:r>
            <a:r>
              <a:rPr lang="en-US" sz="3600" dirty="0" smtClean="0"/>
              <a:t>integrate </a:t>
            </a:r>
            <a:r>
              <a:rPr lang="en-US" sz="3600" dirty="0"/>
              <a:t>academic and behavioral </a:t>
            </a:r>
            <a:r>
              <a:rPr lang="en-US" sz="3600" dirty="0" smtClean="0"/>
              <a:t>intervention</a:t>
            </a:r>
            <a:endParaRPr lang="en-US" sz="3600" dirty="0"/>
          </a:p>
        </p:txBody>
      </p:sp>
      <p:sp>
        <p:nvSpPr>
          <p:cNvPr id="4" name="Slide Number Placeholder 3"/>
          <p:cNvSpPr>
            <a:spLocks noGrp="1"/>
          </p:cNvSpPr>
          <p:nvPr>
            <p:ph type="sldNum" sz="quarter" idx="10"/>
          </p:nvPr>
        </p:nvSpPr>
        <p:spPr/>
        <p:txBody>
          <a:bodyPr/>
          <a:lstStyle/>
          <a:p>
            <a:pPr>
              <a:defRPr/>
            </a:pPr>
            <a:fld id="{9C6A9721-E230-4363-875A-BDDE5D3B428D}" type="slidenum">
              <a:rPr lang="en-US" smtClean="0">
                <a:solidFill>
                  <a:srgbClr val="FFFFFF">
                    <a:lumMod val="75000"/>
                  </a:srgbClr>
                </a:solidFill>
              </a:rPr>
              <a:pPr>
                <a:defRPr/>
              </a:pPr>
              <a:t>13</a:t>
            </a:fld>
            <a:endParaRPr lang="en-US" dirty="0">
              <a:solidFill>
                <a:srgbClr val="FFFFFF">
                  <a:lumMod val="75000"/>
                </a:srgbClr>
              </a:solidFill>
            </a:endParaRPr>
          </a:p>
        </p:txBody>
      </p:sp>
      <p:sp>
        <p:nvSpPr>
          <p:cNvPr id="5" name="TextBox 4"/>
          <p:cNvSpPr txBox="1"/>
          <p:nvPr/>
        </p:nvSpPr>
        <p:spPr>
          <a:xfrm>
            <a:off x="4077325" y="5422414"/>
            <a:ext cx="7861773" cy="369332"/>
          </a:xfrm>
          <a:prstGeom prst="rect">
            <a:avLst/>
          </a:prstGeom>
          <a:noFill/>
        </p:spPr>
        <p:txBody>
          <a:bodyPr wrap="square" rtlCol="0">
            <a:spAutoFit/>
          </a:bodyPr>
          <a:lstStyle/>
          <a:p>
            <a:r>
              <a:rPr lang="en-US" dirty="0" smtClean="0">
                <a:solidFill>
                  <a:schemeClr val="tx2">
                    <a:lumMod val="75000"/>
                  </a:schemeClr>
                </a:solidFill>
              </a:rPr>
              <a:t>(Kuchle, Zumeta Edmonds, Danielson, Peterson, and Riley-Tillman, 2015)</a:t>
            </a:r>
            <a:endParaRPr lang="en-US" dirty="0">
              <a:solidFill>
                <a:schemeClr val="tx2">
                  <a:lumMod val="75000"/>
                </a:schemeClr>
              </a:solidFill>
            </a:endParaRPr>
          </a:p>
        </p:txBody>
      </p:sp>
    </p:spTree>
    <p:extLst>
      <p:ext uri="{BB962C8B-B14F-4D97-AF65-F5344CB8AC3E}">
        <p14:creationId xmlns:p14="http://schemas.microsoft.com/office/powerpoint/2010/main" val="34366182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smtClean="0"/>
              <a:t>Reflects a need for…</a:t>
            </a:r>
          </a:p>
          <a:p>
            <a:r>
              <a:rPr lang="en-US" dirty="0" smtClean="0"/>
              <a:t>Standing intervention teams to include staff with expertise in both academics and behavior</a:t>
            </a:r>
          </a:p>
          <a:p>
            <a:r>
              <a:rPr lang="en-US" dirty="0"/>
              <a:t>Professional development on function-based intervention and </a:t>
            </a:r>
            <a:r>
              <a:rPr lang="en-US" dirty="0" smtClean="0"/>
              <a:t>assessment…Delivered repeatedly and in different formats </a:t>
            </a:r>
          </a:p>
          <a:p>
            <a:r>
              <a:rPr lang="en-US" dirty="0" smtClean="0"/>
              <a:t>Multiple opportunities </a:t>
            </a:r>
            <a:r>
              <a:rPr lang="en-US" dirty="0"/>
              <a:t>for </a:t>
            </a:r>
            <a:r>
              <a:rPr lang="en-US" dirty="0" smtClean="0"/>
              <a:t>intervention teams to practice and receive feedback about how they use data to plan intervention for students with co-occurring academic and behavioral needs.</a:t>
            </a:r>
            <a:endParaRPr lang="en-US" dirty="0"/>
          </a:p>
          <a:p>
            <a:endParaRPr lang="en-US" dirty="0"/>
          </a:p>
          <a:p>
            <a:endParaRPr lang="en-US" dirty="0"/>
          </a:p>
        </p:txBody>
      </p:sp>
      <p:sp>
        <p:nvSpPr>
          <p:cNvPr id="3" name="Title 2"/>
          <p:cNvSpPr>
            <a:spLocks noGrp="1"/>
          </p:cNvSpPr>
          <p:nvPr>
            <p:ph type="title"/>
          </p:nvPr>
        </p:nvSpPr>
        <p:spPr/>
        <p:txBody>
          <a:bodyPr>
            <a:noAutofit/>
          </a:bodyPr>
          <a:lstStyle/>
          <a:p>
            <a:r>
              <a:rPr lang="en-US" sz="3800" dirty="0"/>
              <a:t>Lesson #4: More work is needed to support schools in how to effectively integrate academic and behavioral intervention</a:t>
            </a:r>
          </a:p>
        </p:txBody>
      </p:sp>
      <p:sp>
        <p:nvSpPr>
          <p:cNvPr id="4" name="Slide Number Placeholder 3"/>
          <p:cNvSpPr>
            <a:spLocks noGrp="1"/>
          </p:cNvSpPr>
          <p:nvPr>
            <p:ph type="sldNum" sz="quarter" idx="10"/>
          </p:nvPr>
        </p:nvSpPr>
        <p:spPr/>
        <p:txBody>
          <a:bodyPr/>
          <a:lstStyle/>
          <a:p>
            <a:pPr>
              <a:defRPr/>
            </a:pPr>
            <a:fld id="{9C6A9721-E230-4363-875A-BDDE5D3B428D}" type="slidenum">
              <a:rPr lang="en-US" smtClean="0">
                <a:solidFill>
                  <a:srgbClr val="FFFFFF">
                    <a:lumMod val="75000"/>
                  </a:srgbClr>
                </a:solidFill>
              </a:rPr>
              <a:pPr>
                <a:defRPr/>
              </a:pPr>
              <a:t>14</a:t>
            </a:fld>
            <a:endParaRPr lang="en-US" dirty="0">
              <a:solidFill>
                <a:srgbClr val="FFFFFF">
                  <a:lumMod val="75000"/>
                </a:srgbClr>
              </a:solidFill>
            </a:endParaRPr>
          </a:p>
        </p:txBody>
      </p:sp>
    </p:spTree>
    <p:extLst>
      <p:ext uri="{BB962C8B-B14F-4D97-AF65-F5344CB8AC3E}">
        <p14:creationId xmlns:p14="http://schemas.microsoft.com/office/powerpoint/2010/main" val="2458140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000" dirty="0"/>
              <a:t>Berry Kuchle, L., Zumeta Edmonds, R., Danielson, L. C., Peterson, A. and Riley-Tillman, T. C. (2015), The Next Big Idea: A Framework for Integrated Academic and Behavioral Intensive Intervention[Special issue]. </a:t>
            </a:r>
            <a:r>
              <a:rPr lang="en-US" sz="2000" i="1" dirty="0"/>
              <a:t>Learning Disabilities Research &amp; Practice, 30,</a:t>
            </a:r>
            <a:r>
              <a:rPr lang="en-US" sz="2000" dirty="0"/>
              <a:t> 150–158. </a:t>
            </a:r>
            <a:r>
              <a:rPr lang="en-US" sz="2000" dirty="0" err="1"/>
              <a:t>doi</a:t>
            </a:r>
            <a:r>
              <a:rPr lang="en-US" sz="2000" dirty="0"/>
              <a:t>: </a:t>
            </a:r>
            <a:r>
              <a:rPr lang="en-US" sz="2000" dirty="0" smtClean="0"/>
              <a:t>10.1111/ldrp.12084</a:t>
            </a:r>
          </a:p>
          <a:p>
            <a:pPr marL="0" indent="0">
              <a:buNone/>
            </a:pPr>
            <a:endParaRPr lang="en-US" sz="2000" dirty="0" smtClean="0"/>
          </a:p>
          <a:p>
            <a:pPr marL="0" indent="0">
              <a:buNone/>
            </a:pPr>
            <a:r>
              <a:rPr lang="en-US" sz="2000" dirty="0" err="1" smtClean="0"/>
              <a:t>Deno</a:t>
            </a:r>
            <a:r>
              <a:rPr lang="en-US" sz="2000" dirty="0"/>
              <a:t>, S. L. &amp; </a:t>
            </a:r>
            <a:r>
              <a:rPr lang="en-US" sz="2000" dirty="0" err="1"/>
              <a:t>Mirkin</a:t>
            </a:r>
            <a:r>
              <a:rPr lang="en-US" sz="2000" dirty="0"/>
              <a:t>, P. K. (1977</a:t>
            </a:r>
            <a:r>
              <a:rPr lang="en-US" sz="2000" dirty="0" smtClean="0"/>
              <a:t>). </a:t>
            </a:r>
            <a:r>
              <a:rPr lang="en-US" sz="2000" i="1" dirty="0"/>
              <a:t>Data-based Program Modification: A </a:t>
            </a:r>
            <a:r>
              <a:rPr lang="en-US" sz="2000" i="1" dirty="0" smtClean="0"/>
              <a:t>Manual.</a:t>
            </a:r>
            <a:r>
              <a:rPr lang="en-US" sz="2000" dirty="0" smtClean="0"/>
              <a:t> Reston </a:t>
            </a:r>
            <a:r>
              <a:rPr lang="en-US" sz="2000" dirty="0"/>
              <a:t>VA: Council for Exceptional Children.</a:t>
            </a:r>
            <a:endParaRPr lang="en-US" sz="2000" dirty="0" smtClean="0"/>
          </a:p>
          <a:p>
            <a:pPr marL="0" indent="0">
              <a:buNone/>
            </a:pPr>
            <a:endParaRPr lang="en-US" sz="2000" dirty="0" smtClean="0"/>
          </a:p>
          <a:p>
            <a:pPr marL="0" indent="0">
              <a:buNone/>
            </a:pPr>
            <a:r>
              <a:rPr lang="en-US" sz="2000" dirty="0" smtClean="0"/>
              <a:t>Gandhi</a:t>
            </a:r>
            <a:r>
              <a:rPr lang="en-US" sz="2000" dirty="0"/>
              <a:t>, A.G., Vaughn, S., </a:t>
            </a:r>
            <a:r>
              <a:rPr lang="en-US" sz="2000" dirty="0" err="1"/>
              <a:t>Stelitano</a:t>
            </a:r>
            <a:r>
              <a:rPr lang="en-US" sz="2000" dirty="0"/>
              <a:t>, L., Scala, J., &amp; Danielson, L. (2015). Lessons learned from district implementation of intensive intervention: A focus on students with disabilities. </a:t>
            </a:r>
            <a:r>
              <a:rPr lang="en-US" sz="2000" i="1" dirty="0"/>
              <a:t>Journal of Special Education Leadership, 28</a:t>
            </a:r>
            <a:r>
              <a:rPr lang="en-US" sz="2000" dirty="0"/>
              <a:t>(1), 39-49. </a:t>
            </a:r>
            <a:endParaRPr lang="en-US" sz="2000" dirty="0" smtClean="0"/>
          </a:p>
          <a:p>
            <a:pPr marL="0" indent="0">
              <a:buNone/>
            </a:pPr>
            <a:endParaRPr lang="en-US" dirty="0"/>
          </a:p>
          <a:p>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
        <p:nvSpPr>
          <p:cNvPr id="4" name="Slide Number Placeholder 3"/>
          <p:cNvSpPr>
            <a:spLocks noGrp="1"/>
          </p:cNvSpPr>
          <p:nvPr>
            <p:ph type="sldNum" sz="quarter" idx="10"/>
          </p:nvPr>
        </p:nvSpPr>
        <p:spPr/>
        <p:txBody>
          <a:bodyPr/>
          <a:lstStyle/>
          <a:p>
            <a:pPr>
              <a:defRPr/>
            </a:pPr>
            <a:fld id="{9C6A9721-E230-4363-875A-BDDE5D3B428D}" type="slidenum">
              <a:rPr lang="en-US" smtClean="0">
                <a:solidFill>
                  <a:srgbClr val="FFFFFF">
                    <a:lumMod val="75000"/>
                  </a:srgbClr>
                </a:solidFill>
              </a:rPr>
              <a:pPr>
                <a:defRPr/>
              </a:pPr>
              <a:t>15</a:t>
            </a:fld>
            <a:endParaRPr lang="en-US" dirty="0">
              <a:solidFill>
                <a:srgbClr val="FFFFFF">
                  <a:lumMod val="75000"/>
                </a:srgbClr>
              </a:solidFill>
            </a:endParaRPr>
          </a:p>
        </p:txBody>
      </p:sp>
    </p:spTree>
    <p:extLst>
      <p:ext uri="{BB962C8B-B14F-4D97-AF65-F5344CB8AC3E}">
        <p14:creationId xmlns:p14="http://schemas.microsoft.com/office/powerpoint/2010/main" val="1550165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1078918" y="2055813"/>
            <a:ext cx="4116703" cy="3852006"/>
          </a:xfrm>
        </p:spPr>
        <p:txBody>
          <a:bodyPr/>
          <a:lstStyle/>
          <a:p>
            <a:pPr marL="0" indent="0">
              <a:buNone/>
            </a:pPr>
            <a:r>
              <a:rPr lang="en-US" dirty="0" smtClean="0"/>
              <a:t>NCII’s mission is to </a:t>
            </a:r>
            <a:r>
              <a:rPr lang="en-US" dirty="0"/>
              <a:t>build district and school capacity to support implementation of </a:t>
            </a:r>
            <a:r>
              <a:rPr lang="en-US" b="1" dirty="0"/>
              <a:t>data-based individualization </a:t>
            </a:r>
            <a:r>
              <a:rPr lang="en-US" dirty="0"/>
              <a:t>in reading, mathematics, and behavior for students with severe and persistent learning and behavioral needs.</a:t>
            </a:r>
          </a:p>
          <a:p>
            <a:pPr marL="0" indent="0">
              <a:buNone/>
            </a:pPr>
            <a:endParaRPr lang="en-US" sz="2800" dirty="0"/>
          </a:p>
          <a:p>
            <a:endParaRPr lang="en-US" sz="2800" dirty="0"/>
          </a:p>
          <a:p>
            <a:endParaRPr lang="en-US" sz="3200" dirty="0"/>
          </a:p>
        </p:txBody>
      </p:sp>
      <p:sp>
        <p:nvSpPr>
          <p:cNvPr id="10" name="Title 1"/>
          <p:cNvSpPr>
            <a:spLocks noGrp="1"/>
          </p:cNvSpPr>
          <p:nvPr>
            <p:ph type="title"/>
          </p:nvPr>
        </p:nvSpPr>
        <p:spPr/>
        <p:txBody>
          <a:bodyPr/>
          <a:lstStyle/>
          <a:p>
            <a:r>
              <a:rPr lang="en-US" dirty="0" smtClean="0"/>
              <a:t>National Center on Intensive Intervention </a:t>
            </a:r>
          </a:p>
        </p:txBody>
      </p:sp>
      <p:sp>
        <p:nvSpPr>
          <p:cNvPr id="3" name="Slide Number Placeholder 2"/>
          <p:cNvSpPr>
            <a:spLocks noGrp="1"/>
          </p:cNvSpPr>
          <p:nvPr>
            <p:ph type="sldNum" sz="quarter" idx="11"/>
          </p:nvPr>
        </p:nvSpPr>
        <p:spPr/>
        <p:txBody>
          <a:bodyPr/>
          <a:lstStyle/>
          <a:p>
            <a:pPr algn="r"/>
            <a:fld id="{F3477EC8-074D-41C4-94AE-E9EA7CEEA348}" type="slidenum">
              <a:rPr>
                <a:solidFill>
                  <a:srgbClr val="FFFFFF">
                    <a:lumMod val="75000"/>
                  </a:srgbClr>
                </a:solidFill>
              </a:rPr>
              <a:pPr algn="r"/>
              <a:t>2</a:t>
            </a:fld>
            <a:endParaRPr dirty="0">
              <a:solidFill>
                <a:srgbClr val="FFFFFF">
                  <a:lumMod val="75000"/>
                </a:srgbClr>
              </a:solidFill>
            </a:endParaRPr>
          </a:p>
        </p:txBody>
      </p:sp>
      <p:sp>
        <p:nvSpPr>
          <p:cNvPr id="2" name="Content Placeholder 1"/>
          <p:cNvSpPr>
            <a:spLocks noGrp="1"/>
          </p:cNvSpPr>
          <p:nvPr>
            <p:ph idx="10"/>
          </p:nvPr>
        </p:nvSpPr>
        <p:spPr>
          <a:xfrm>
            <a:off x="5858765" y="2655310"/>
            <a:ext cx="5296839" cy="2030990"/>
          </a:xfrm>
        </p:spPr>
        <p:txBody>
          <a:bodyPr/>
          <a:lstStyle/>
          <a:p>
            <a:r>
              <a:rPr lang="en-US" dirty="0" smtClean="0"/>
              <a:t>2012-2016:</a:t>
            </a:r>
          </a:p>
          <a:p>
            <a:pPr lvl="1"/>
            <a:r>
              <a:rPr lang="en-US" dirty="0" smtClean="0"/>
              <a:t>Intensive TA to 12 districts in </a:t>
            </a:r>
            <a:r>
              <a:rPr lang="en-US" dirty="0"/>
              <a:t>4</a:t>
            </a:r>
            <a:r>
              <a:rPr lang="en-US" dirty="0" smtClean="0"/>
              <a:t> states</a:t>
            </a:r>
          </a:p>
          <a:p>
            <a:r>
              <a:rPr lang="en-US" dirty="0" smtClean="0"/>
              <a:t>2016-2021:</a:t>
            </a:r>
          </a:p>
          <a:p>
            <a:pPr lvl="1"/>
            <a:r>
              <a:rPr lang="en-US" dirty="0" smtClean="0"/>
              <a:t>Expand TA to focus on scale-up through building state and IHE capacity</a:t>
            </a:r>
            <a:endParaRPr lang="en-US" dirty="0"/>
          </a:p>
        </p:txBody>
      </p:sp>
    </p:spTree>
    <p:extLst>
      <p:ext uri="{BB962C8B-B14F-4D97-AF65-F5344CB8AC3E}">
        <p14:creationId xmlns:p14="http://schemas.microsoft.com/office/powerpoint/2010/main" val="3747093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pPr algn="r"/>
            <a:fld id="{F3477EC8-074D-41C4-94AE-E9EA7CEEA348}" type="slidenum">
              <a:rPr>
                <a:solidFill>
                  <a:srgbClr val="FFFFFF">
                    <a:lumMod val="75000"/>
                  </a:srgbClr>
                </a:solidFill>
              </a:rPr>
              <a:pPr algn="r"/>
              <a:t>3</a:t>
            </a:fld>
            <a:endParaRPr dirty="0">
              <a:solidFill>
                <a:srgbClr val="FFFFFF">
                  <a:lumMod val="75000"/>
                </a:srgbClr>
              </a:solidFill>
            </a:endParaRPr>
          </a:p>
        </p:txBody>
      </p:sp>
      <p:sp>
        <p:nvSpPr>
          <p:cNvPr id="6" name="Title 5"/>
          <p:cNvSpPr>
            <a:spLocks noGrp="1"/>
          </p:cNvSpPr>
          <p:nvPr>
            <p:ph type="title"/>
          </p:nvPr>
        </p:nvSpPr>
        <p:spPr/>
        <p:txBody>
          <a:bodyPr/>
          <a:lstStyle/>
          <a:p>
            <a:r>
              <a:rPr lang="en-US" dirty="0" smtClean="0"/>
              <a:t>NCII’s Approach </a:t>
            </a:r>
            <a:endParaRPr lang="en-US" dirty="0"/>
          </a:p>
        </p:txBody>
      </p:sp>
      <p:sp>
        <p:nvSpPr>
          <p:cNvPr id="2" name="Content Placeholder 1"/>
          <p:cNvSpPr>
            <a:spLocks noGrp="1"/>
          </p:cNvSpPr>
          <p:nvPr>
            <p:ph idx="1"/>
          </p:nvPr>
        </p:nvSpPr>
        <p:spPr/>
        <p:txBody>
          <a:bodyPr/>
          <a:lstStyle/>
          <a:p>
            <a:pPr lvl="0" eaLnBrk="1" hangingPunct="1">
              <a:spcBef>
                <a:spcPct val="20000"/>
              </a:spcBef>
              <a:spcAft>
                <a:spcPct val="0"/>
              </a:spcAft>
              <a:buClrTx/>
            </a:pPr>
            <a:r>
              <a:rPr lang="en-US" b="1" dirty="0">
                <a:ea typeface="+mn-ea"/>
              </a:rPr>
              <a:t>Data-Based Individualization </a:t>
            </a:r>
            <a:r>
              <a:rPr lang="en-US" dirty="0">
                <a:ea typeface="+mn-ea"/>
              </a:rPr>
              <a:t>(DBI): A systematic method for using data to determine </a:t>
            </a:r>
            <a:r>
              <a:rPr lang="en-US" i="1" dirty="0">
                <a:ea typeface="+mn-ea"/>
              </a:rPr>
              <a:t>when and how </a:t>
            </a:r>
            <a:r>
              <a:rPr lang="en-US" dirty="0">
                <a:ea typeface="+mn-ea"/>
              </a:rPr>
              <a:t>to provide more intensive intervention</a:t>
            </a:r>
            <a:r>
              <a:rPr lang="en-US" dirty="0" smtClean="0">
                <a:ea typeface="+mn-ea"/>
              </a:rPr>
              <a:t>:</a:t>
            </a:r>
            <a:endParaRPr lang="en-US" dirty="0">
              <a:ea typeface="+mn-ea"/>
            </a:endParaRPr>
          </a:p>
          <a:p>
            <a:pPr marL="342900" indent="-342900">
              <a:spcBef>
                <a:spcPct val="20000"/>
              </a:spcBef>
              <a:spcAft>
                <a:spcPct val="0"/>
              </a:spcAft>
              <a:buClrTx/>
              <a:buFont typeface="Arial" charset="0"/>
              <a:buChar char="•"/>
            </a:pPr>
            <a:r>
              <a:rPr lang="en-US" dirty="0">
                <a:ea typeface="+mn-ea"/>
              </a:rPr>
              <a:t>Origins in data-based program modification/experimental teaching were first developed at the University of Minnesota (</a:t>
            </a:r>
            <a:r>
              <a:rPr lang="en-US" dirty="0" err="1">
                <a:ea typeface="+mn-ea"/>
              </a:rPr>
              <a:t>Deno</a:t>
            </a:r>
            <a:r>
              <a:rPr lang="en-US" dirty="0">
                <a:ea typeface="+mn-ea"/>
              </a:rPr>
              <a:t> &amp; </a:t>
            </a:r>
            <a:r>
              <a:rPr lang="en-US" dirty="0" err="1">
                <a:ea typeface="+mn-ea"/>
              </a:rPr>
              <a:t>Mirkin</a:t>
            </a:r>
            <a:r>
              <a:rPr lang="en-US" dirty="0">
                <a:ea typeface="+mn-ea"/>
              </a:rPr>
              <a:t>, 1977).</a:t>
            </a:r>
          </a:p>
          <a:p>
            <a:pPr marL="342900" indent="-342900">
              <a:spcBef>
                <a:spcPct val="20000"/>
              </a:spcBef>
              <a:spcAft>
                <a:spcPct val="0"/>
              </a:spcAft>
              <a:buClrTx/>
              <a:buFont typeface="Arial" charset="0"/>
              <a:buChar char="•"/>
            </a:pPr>
            <a:r>
              <a:rPr lang="en-US" dirty="0">
                <a:ea typeface="+mn-ea"/>
              </a:rPr>
              <a:t>It is a process, not a single intervention program or strategy.</a:t>
            </a:r>
          </a:p>
          <a:p>
            <a:pPr marL="342900" indent="-342900">
              <a:spcBef>
                <a:spcPct val="20000"/>
              </a:spcBef>
              <a:spcAft>
                <a:spcPct val="0"/>
              </a:spcAft>
              <a:buClrTx/>
              <a:buFont typeface="Arial" charset="0"/>
              <a:buChar char="•"/>
            </a:pPr>
            <a:r>
              <a:rPr lang="en-US" dirty="0">
                <a:ea typeface="+mn-ea"/>
              </a:rPr>
              <a:t>It is not a one-time fix, but an ongoing process comprising intervention and assessment adjusted over time.</a:t>
            </a:r>
          </a:p>
          <a:p>
            <a:endParaRPr lang="en-US" dirty="0"/>
          </a:p>
        </p:txBody>
      </p:sp>
      <p:pic>
        <p:nvPicPr>
          <p:cNvPr id="9" name="Picture 2" descr="A stock image of a graph with a positive incline"/>
          <p:cNvPicPr>
            <a:picLocks noChangeAspect="1" noChangeArrowheads="1"/>
          </p:cNvPicPr>
          <p:nvPr/>
        </p:nvPicPr>
        <p:blipFill>
          <a:blip r:embed="rId3"/>
          <a:srcRect/>
          <a:stretch>
            <a:fillRect/>
          </a:stretch>
        </p:blipFill>
        <p:spPr bwMode="auto">
          <a:xfrm>
            <a:off x="8136674" y="301083"/>
            <a:ext cx="2241395" cy="1460810"/>
          </a:xfrm>
          <a:prstGeom prst="rect">
            <a:avLst/>
          </a:prstGeom>
          <a:noFill/>
          <a:ln w="9525">
            <a:noFill/>
            <a:miter lim="800000"/>
            <a:headEnd/>
            <a:tailEnd/>
          </a:ln>
        </p:spPr>
      </p:pic>
    </p:spTree>
    <p:extLst>
      <p:ext uri="{BB962C8B-B14F-4D97-AF65-F5344CB8AC3E}">
        <p14:creationId xmlns:p14="http://schemas.microsoft.com/office/powerpoint/2010/main" val="1336556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NCII’s Approach </a:t>
            </a:r>
            <a:endParaRPr lang="en-US" dirty="0"/>
          </a:p>
        </p:txBody>
      </p:sp>
      <p:sp>
        <p:nvSpPr>
          <p:cNvPr id="5" name="Slide Number Placeholder 4"/>
          <p:cNvSpPr>
            <a:spLocks noGrp="1"/>
          </p:cNvSpPr>
          <p:nvPr>
            <p:ph type="sldNum" sz="quarter" idx="11"/>
          </p:nvPr>
        </p:nvSpPr>
        <p:spPr/>
        <p:txBody>
          <a:bodyPr/>
          <a:lstStyle/>
          <a:p>
            <a:pPr algn="r"/>
            <a:fld id="{F3477EC8-074D-41C4-94AE-E9EA7CEEA348}" type="slidenum">
              <a:rPr>
                <a:solidFill>
                  <a:srgbClr val="FFFFFF">
                    <a:lumMod val="75000"/>
                  </a:srgbClr>
                </a:solidFill>
              </a:rPr>
              <a:pPr algn="r"/>
              <a:t>4</a:t>
            </a:fld>
            <a:endParaRPr dirty="0">
              <a:solidFill>
                <a:srgbClr val="FFFFFF">
                  <a:lumMod val="75000"/>
                </a:srgbClr>
              </a:solidFill>
            </a:endParaRPr>
          </a:p>
        </p:txBody>
      </p:sp>
      <p:pic>
        <p:nvPicPr>
          <p:cNvPr id="3074" name="Picture 2" descr="A flow chart that shows a quick overview of the data-based individualization ( D B I) Process. A box on top states - Validated Intervention Program (e.g. Tier 2, Standard Protocol, Secondary Intervention) points to an oval that states Progress Monitor (to determine response to intervention program). That breaks down to non-responsive and responsive. An arrow from the non-responsive block arrow points to another oval that states Diagnostic Academic Aassessment/Functional Assessment - to determine specific needs. This oval then points to a block Intervention Adaptation - based on observed needs. That continues to another oval Progress monitor - to determine response to adaptation. That breaks down to non-responsive and responsive. From the responsive icon the arrow points back to progres monitoring as you would continue to monitor student progress within the adapted intervention or return the student to the secondary intervention as needed. The arrow from  non-responsive block  points back to the previous oval that states diagnostic assessment to examplify the ongoing process of adaptation and assessment to identifty supports that works for the student. " title="DBI Graphic"/>
          <p:cNvPicPr>
            <a:picLocks noGrp="1" noChangeAspect="1" noChangeArrowheads="1"/>
          </p:cNvPicPr>
          <p:nvPr>
            <p:ph idx="10"/>
          </p:nvPr>
        </p:nvPicPr>
        <p:blipFill>
          <a:blip r:embed="rId3">
            <a:extLst>
              <a:ext uri="{28A0092B-C50C-407E-A947-70E740481C1C}">
                <a14:useLocalDpi xmlns:a14="http://schemas.microsoft.com/office/drawing/2010/main" val="0"/>
              </a:ext>
            </a:extLst>
          </a:blip>
          <a:srcRect/>
          <a:stretch>
            <a:fillRect/>
          </a:stretch>
        </p:blipFill>
        <p:spPr bwMode="auto">
          <a:xfrm>
            <a:off x="6620107" y="669074"/>
            <a:ext cx="3367668" cy="4854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2813693" y="2066964"/>
            <a:ext cx="2747050" cy="3852006"/>
          </a:xfrm>
        </p:spPr>
        <p:txBody>
          <a:bodyPr/>
          <a:lstStyle/>
          <a:p>
            <a:pPr marL="0" indent="0" algn="ctr">
              <a:buNone/>
            </a:pPr>
            <a:r>
              <a:rPr lang="en-US" dirty="0" smtClean="0"/>
              <a:t>DBI: Integrating data-based decision making across academics and social behavior</a:t>
            </a:r>
          </a:p>
          <a:p>
            <a:endParaRPr lang="en-US" dirty="0"/>
          </a:p>
        </p:txBody>
      </p:sp>
    </p:spTree>
    <p:extLst>
      <p:ext uri="{BB962C8B-B14F-4D97-AF65-F5344CB8AC3E}">
        <p14:creationId xmlns:p14="http://schemas.microsoft.com/office/powerpoint/2010/main" val="1584560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buNone/>
            </a:pPr>
            <a:r>
              <a:rPr lang="en-US" b="1" dirty="0" smtClean="0"/>
              <a:t>Reflects Learning </a:t>
            </a:r>
            <a:r>
              <a:rPr lang="en-US" b="1" dirty="0"/>
              <a:t>from…</a:t>
            </a:r>
          </a:p>
          <a:p>
            <a:pPr marL="344488" indent="-119063"/>
            <a:r>
              <a:rPr lang="en-US" dirty="0"/>
              <a:t> NCII Model Sites Report (Gandhi, Vaughn, </a:t>
            </a:r>
            <a:r>
              <a:rPr lang="en-US" dirty="0" err="1"/>
              <a:t>Stelitano</a:t>
            </a:r>
            <a:r>
              <a:rPr lang="en-US" dirty="0"/>
              <a:t>, Scala, &amp; Danielson, 2015) </a:t>
            </a:r>
          </a:p>
          <a:p>
            <a:pPr marL="344488" indent="-119063"/>
            <a:r>
              <a:rPr lang="en-US" dirty="0"/>
              <a:t> Formative evaluation of intensive TA sites</a:t>
            </a:r>
          </a:p>
          <a:p>
            <a:pPr marL="344488" indent="-119063"/>
            <a:r>
              <a:rPr lang="en-US" dirty="0"/>
              <a:t> Related state and district implementation projects </a:t>
            </a:r>
          </a:p>
          <a:p>
            <a:endParaRPr lang="en-US" dirty="0"/>
          </a:p>
        </p:txBody>
      </p:sp>
      <p:sp>
        <p:nvSpPr>
          <p:cNvPr id="4" name="Title 3"/>
          <p:cNvSpPr>
            <a:spLocks noGrp="1"/>
          </p:cNvSpPr>
          <p:nvPr>
            <p:ph type="title"/>
          </p:nvPr>
        </p:nvSpPr>
        <p:spPr/>
        <p:txBody>
          <a:bodyPr/>
          <a:lstStyle/>
          <a:p>
            <a:r>
              <a:rPr lang="en-US" dirty="0" smtClean="0"/>
              <a:t>Lessons learned about MTSS</a:t>
            </a:r>
            <a:endParaRPr lang="en-US" dirty="0"/>
          </a:p>
        </p:txBody>
      </p:sp>
    </p:spTree>
    <p:extLst>
      <p:ext uri="{BB962C8B-B14F-4D97-AF65-F5344CB8AC3E}">
        <p14:creationId xmlns:p14="http://schemas.microsoft.com/office/powerpoint/2010/main" val="2963720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High-performing sites:</a:t>
            </a:r>
          </a:p>
          <a:p>
            <a:pPr lvl="1"/>
            <a:r>
              <a:rPr lang="en-US" dirty="0" smtClean="0"/>
              <a:t>All were implementing RTI, PBIS, or both</a:t>
            </a:r>
          </a:p>
          <a:p>
            <a:endParaRPr lang="en-US" dirty="0" smtClean="0"/>
          </a:p>
          <a:p>
            <a:r>
              <a:rPr lang="en-US" dirty="0" smtClean="0"/>
              <a:t>Implementation sites:</a:t>
            </a:r>
          </a:p>
          <a:p>
            <a:pPr lvl="1"/>
            <a:r>
              <a:rPr lang="en-US" dirty="0" smtClean="0"/>
              <a:t>Challenges implementing Tier 1 or Tier 2 made it difficult to train and coach staff on implementing DBI at Tier 3</a:t>
            </a:r>
          </a:p>
          <a:p>
            <a:pPr lvl="1"/>
            <a:r>
              <a:rPr lang="en-US" dirty="0" smtClean="0"/>
              <a:t>Strong systems at Tiers 1 and 2 (e.g., data review meetings, accessibility to and training on use of progress monitoring tools, evidence-based interventions), facilitated implementation of Tier 3</a:t>
            </a:r>
          </a:p>
          <a:p>
            <a:pPr lvl="1"/>
            <a:endParaRPr lang="en-US" dirty="0"/>
          </a:p>
        </p:txBody>
      </p:sp>
      <p:sp>
        <p:nvSpPr>
          <p:cNvPr id="3" name="Title 2"/>
          <p:cNvSpPr>
            <a:spLocks noGrp="1"/>
          </p:cNvSpPr>
          <p:nvPr>
            <p:ph type="title"/>
          </p:nvPr>
        </p:nvSpPr>
        <p:spPr/>
        <p:txBody>
          <a:bodyPr>
            <a:noAutofit/>
          </a:bodyPr>
          <a:lstStyle/>
          <a:p>
            <a:pPr lvl="0"/>
            <a:r>
              <a:rPr lang="en-US" sz="3400" dirty="0" smtClean="0"/>
              <a:t>Lesson #1: Successful </a:t>
            </a:r>
            <a:r>
              <a:rPr lang="en-US" sz="3400" dirty="0"/>
              <a:t>implementation of intensive intervention is more likely to occur in schools that have a well-functioning MTSS in place </a:t>
            </a:r>
          </a:p>
        </p:txBody>
      </p:sp>
      <p:sp>
        <p:nvSpPr>
          <p:cNvPr id="4" name="Slide Number Placeholder 3"/>
          <p:cNvSpPr>
            <a:spLocks noGrp="1"/>
          </p:cNvSpPr>
          <p:nvPr>
            <p:ph type="sldNum" sz="quarter" idx="10"/>
          </p:nvPr>
        </p:nvSpPr>
        <p:spPr/>
        <p:txBody>
          <a:bodyPr/>
          <a:lstStyle/>
          <a:p>
            <a:pPr>
              <a:defRPr/>
            </a:pPr>
            <a:fld id="{9C6A9721-E230-4363-875A-BDDE5D3B428D}" type="slidenum">
              <a:rPr lang="en-US" smtClean="0">
                <a:solidFill>
                  <a:srgbClr val="FFFFFF">
                    <a:lumMod val="75000"/>
                  </a:srgbClr>
                </a:solidFill>
              </a:rPr>
              <a:pPr>
                <a:defRPr/>
              </a:pPr>
              <a:t>6</a:t>
            </a:fld>
            <a:endParaRPr lang="en-US" dirty="0">
              <a:solidFill>
                <a:srgbClr val="FFFFFF">
                  <a:lumMod val="75000"/>
                </a:srgbClr>
              </a:solidFill>
            </a:endParaRPr>
          </a:p>
        </p:txBody>
      </p:sp>
    </p:spTree>
    <p:extLst>
      <p:ext uri="{BB962C8B-B14F-4D97-AF65-F5344CB8AC3E}">
        <p14:creationId xmlns:p14="http://schemas.microsoft.com/office/powerpoint/2010/main" val="378923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buNone/>
            </a:pPr>
            <a:r>
              <a:rPr lang="en-US" dirty="0" smtClean="0"/>
              <a:t>“Well-functioning” MTSS includes, but is not limited to…</a:t>
            </a:r>
          </a:p>
          <a:p>
            <a:endParaRPr lang="en-US" dirty="0" smtClean="0"/>
          </a:p>
          <a:p>
            <a:r>
              <a:rPr lang="en-US" dirty="0" smtClean="0"/>
              <a:t>Valid and reliable screening and progress monitoring procedures</a:t>
            </a:r>
          </a:p>
          <a:p>
            <a:r>
              <a:rPr lang="en-US" dirty="0" smtClean="0"/>
              <a:t>Time for data review and planning </a:t>
            </a:r>
          </a:p>
          <a:p>
            <a:r>
              <a:rPr lang="en-US" dirty="0" smtClean="0"/>
              <a:t>Schedule that includes time for intervention</a:t>
            </a:r>
          </a:p>
          <a:p>
            <a:r>
              <a:rPr lang="en-US" dirty="0" smtClean="0"/>
              <a:t>Interventions aligned to student need</a:t>
            </a:r>
          </a:p>
          <a:p>
            <a:r>
              <a:rPr lang="en-US" dirty="0" smtClean="0"/>
              <a:t>Staff and leadership commitment to implementation</a:t>
            </a:r>
            <a:endParaRPr lang="en-US" dirty="0"/>
          </a:p>
        </p:txBody>
      </p:sp>
      <p:sp>
        <p:nvSpPr>
          <p:cNvPr id="3" name="Title 2"/>
          <p:cNvSpPr>
            <a:spLocks noGrp="1"/>
          </p:cNvSpPr>
          <p:nvPr>
            <p:ph type="title"/>
          </p:nvPr>
        </p:nvSpPr>
        <p:spPr/>
        <p:txBody>
          <a:bodyPr>
            <a:noAutofit/>
          </a:bodyPr>
          <a:lstStyle/>
          <a:p>
            <a:pPr lvl="0"/>
            <a:r>
              <a:rPr lang="en-US" sz="3400" dirty="0" smtClean="0"/>
              <a:t>Lesson #1: Successful </a:t>
            </a:r>
            <a:r>
              <a:rPr lang="en-US" sz="3400" dirty="0"/>
              <a:t>implementation of intensive intervention is more likely to occur in schools that have a well-functioning MTSS in place </a:t>
            </a:r>
          </a:p>
        </p:txBody>
      </p:sp>
      <p:sp>
        <p:nvSpPr>
          <p:cNvPr id="4" name="Slide Number Placeholder 3"/>
          <p:cNvSpPr>
            <a:spLocks noGrp="1"/>
          </p:cNvSpPr>
          <p:nvPr>
            <p:ph type="sldNum" sz="quarter" idx="10"/>
          </p:nvPr>
        </p:nvSpPr>
        <p:spPr/>
        <p:txBody>
          <a:bodyPr/>
          <a:lstStyle/>
          <a:p>
            <a:pPr>
              <a:defRPr/>
            </a:pPr>
            <a:fld id="{9C6A9721-E230-4363-875A-BDDE5D3B428D}" type="slidenum">
              <a:rPr lang="en-US" smtClean="0">
                <a:solidFill>
                  <a:srgbClr val="FFFFFF">
                    <a:lumMod val="75000"/>
                  </a:srgbClr>
                </a:solidFill>
              </a:rPr>
              <a:pPr>
                <a:defRPr/>
              </a:pPr>
              <a:t>7</a:t>
            </a:fld>
            <a:endParaRPr lang="en-US" dirty="0">
              <a:solidFill>
                <a:srgbClr val="FFFFFF">
                  <a:lumMod val="75000"/>
                </a:srgbClr>
              </a:solidFill>
            </a:endParaRPr>
          </a:p>
        </p:txBody>
      </p:sp>
    </p:spTree>
    <p:extLst>
      <p:ext uri="{BB962C8B-B14F-4D97-AF65-F5344CB8AC3E}">
        <p14:creationId xmlns:p14="http://schemas.microsoft.com/office/powerpoint/2010/main" val="303640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z="2600" dirty="0" smtClean="0"/>
              <a:t>Establish </a:t>
            </a:r>
            <a:r>
              <a:rPr lang="en-US" sz="2600" b="1" dirty="0" smtClean="0"/>
              <a:t>vision </a:t>
            </a:r>
            <a:r>
              <a:rPr lang="en-US" sz="2600" dirty="0" smtClean="0"/>
              <a:t>and </a:t>
            </a:r>
            <a:r>
              <a:rPr lang="en-US" sz="2600" b="1" dirty="0" smtClean="0"/>
              <a:t>goals </a:t>
            </a:r>
            <a:r>
              <a:rPr lang="en-US" sz="2600" dirty="0" smtClean="0"/>
              <a:t>for implementation and sustainability </a:t>
            </a:r>
          </a:p>
          <a:p>
            <a:r>
              <a:rPr lang="en-US" sz="2600" dirty="0" smtClean="0"/>
              <a:t>Promote staff </a:t>
            </a:r>
            <a:r>
              <a:rPr lang="en-US" sz="2600" b="1" dirty="0" smtClean="0"/>
              <a:t>buy-in</a:t>
            </a:r>
          </a:p>
          <a:p>
            <a:pPr lvl="1"/>
            <a:r>
              <a:rPr lang="en-US" sz="2200" dirty="0" smtClean="0"/>
              <a:t>Make DBI relevant, shaping </a:t>
            </a:r>
            <a:r>
              <a:rPr lang="en-US" sz="2200" b="1" dirty="0" smtClean="0"/>
              <a:t>culture</a:t>
            </a:r>
            <a:r>
              <a:rPr lang="en-US" sz="2200" dirty="0" smtClean="0"/>
              <a:t> and </a:t>
            </a:r>
            <a:r>
              <a:rPr lang="en-US" sz="2200" b="1" dirty="0" smtClean="0"/>
              <a:t>expectations</a:t>
            </a:r>
          </a:p>
          <a:p>
            <a:pPr lvl="1"/>
            <a:r>
              <a:rPr lang="en-US" sz="2200" dirty="0" smtClean="0"/>
              <a:t>Involve staff in </a:t>
            </a:r>
            <a:r>
              <a:rPr lang="en-US" sz="2200" b="1" dirty="0" smtClean="0"/>
              <a:t>decision making</a:t>
            </a:r>
          </a:p>
          <a:p>
            <a:r>
              <a:rPr lang="en-US" sz="2600" dirty="0" smtClean="0"/>
              <a:t>Provide supporting </a:t>
            </a:r>
            <a:r>
              <a:rPr lang="en-US" sz="2600" b="1" dirty="0"/>
              <a:t>structures </a:t>
            </a:r>
            <a:r>
              <a:rPr lang="en-US" sz="2600" dirty="0"/>
              <a:t>and </a:t>
            </a:r>
            <a:r>
              <a:rPr lang="en-US" sz="2600" b="1" dirty="0" smtClean="0"/>
              <a:t>resources</a:t>
            </a:r>
          </a:p>
          <a:p>
            <a:pPr lvl="1"/>
            <a:r>
              <a:rPr lang="en-US" sz="2200" dirty="0" smtClean="0"/>
              <a:t>Including assessments, interventions, professional development, staff time</a:t>
            </a:r>
          </a:p>
          <a:p>
            <a:r>
              <a:rPr lang="en-US" sz="3000" b="1" dirty="0" smtClean="0"/>
              <a:t>Authority</a:t>
            </a:r>
            <a:r>
              <a:rPr lang="en-US" sz="3000" dirty="0" smtClean="0"/>
              <a:t> </a:t>
            </a:r>
            <a:r>
              <a:rPr lang="en-US" sz="3000" dirty="0"/>
              <a:t>to address implementation challenges </a:t>
            </a:r>
          </a:p>
          <a:p>
            <a:pPr marL="230187" lvl="1" indent="0">
              <a:buNone/>
            </a:pPr>
            <a:endParaRPr lang="en-US" sz="2200" dirty="0"/>
          </a:p>
        </p:txBody>
      </p:sp>
      <p:sp>
        <p:nvSpPr>
          <p:cNvPr id="2" name="Title 1"/>
          <p:cNvSpPr>
            <a:spLocks noGrp="1"/>
          </p:cNvSpPr>
          <p:nvPr>
            <p:ph type="title"/>
          </p:nvPr>
        </p:nvSpPr>
        <p:spPr/>
        <p:txBody>
          <a:bodyPr>
            <a:noAutofit/>
          </a:bodyPr>
          <a:lstStyle/>
          <a:p>
            <a:r>
              <a:rPr lang="en-US" dirty="0" smtClean="0"/>
              <a:t>Leadership is Critical for Successful MTSS </a:t>
            </a:r>
            <a:endParaRPr lang="en-US" dirty="0"/>
          </a:p>
        </p:txBody>
      </p:sp>
      <p:sp>
        <p:nvSpPr>
          <p:cNvPr id="3" name="Slide Number Placeholder 2"/>
          <p:cNvSpPr>
            <a:spLocks noGrp="1"/>
          </p:cNvSpPr>
          <p:nvPr>
            <p:ph type="sldNum" sz="quarter" idx="10"/>
          </p:nvPr>
        </p:nvSpPr>
        <p:spPr/>
        <p:txBody>
          <a:bodyPr/>
          <a:lstStyle/>
          <a:p>
            <a:fld id="{0E93020D-9FA2-44A0-B317-99C5C904147E}" type="slidenum">
              <a:rPr>
                <a:solidFill>
                  <a:srgbClr val="FFFFFF">
                    <a:lumMod val="75000"/>
                  </a:srgbClr>
                </a:solidFill>
              </a:rPr>
              <a:pPr/>
              <a:t>8</a:t>
            </a:fld>
            <a:endParaRPr dirty="0">
              <a:solidFill>
                <a:srgbClr val="FFFFFF">
                  <a:lumMod val="75000"/>
                </a:srgbClr>
              </a:solidFill>
            </a:endParaRPr>
          </a:p>
        </p:txBody>
      </p:sp>
      <p:pic>
        <p:nvPicPr>
          <p:cNvPr id="6" name="Picture 2" descr="An image of square blocks that spell Goal and Plan "/>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512955" y="318053"/>
            <a:ext cx="1370012" cy="1353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3383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Lesson #2: Students with disabilities must have access to MTSS at all levels of the system</a:t>
            </a:r>
          </a:p>
        </p:txBody>
      </p:sp>
      <p:sp>
        <p:nvSpPr>
          <p:cNvPr id="7" name="Text Box 7"/>
          <p:cNvSpPr txBox="1">
            <a:spLocks noChangeArrowheads="1"/>
          </p:cNvSpPr>
          <p:nvPr/>
        </p:nvSpPr>
        <p:spPr bwMode="auto">
          <a:xfrm>
            <a:off x="8203252" y="2306153"/>
            <a:ext cx="2374900" cy="2031325"/>
          </a:xfrm>
          <a:prstGeom prst="rect">
            <a:avLst/>
          </a:prstGeom>
          <a:noFill/>
          <a:ln w="9525">
            <a:solidFill>
              <a:srgbClr val="000000"/>
            </a:solidFill>
            <a:miter lim="800000"/>
            <a:headEnd/>
            <a:tailEnd/>
          </a:ln>
        </p:spPr>
        <p:txBody>
          <a:bodyPr>
            <a:spAutoFit/>
          </a:bodyPr>
          <a:lstStyle/>
          <a:p>
            <a:pPr algn="ctr" fontAlgn="base">
              <a:spcBef>
                <a:spcPct val="0"/>
              </a:spcBef>
              <a:spcAft>
                <a:spcPct val="0"/>
              </a:spcAft>
            </a:pPr>
            <a:r>
              <a:rPr lang="en-US" b="1" dirty="0">
                <a:solidFill>
                  <a:srgbClr val="000000"/>
                </a:solidFill>
                <a:ea typeface="ＭＳ Ｐゴシック"/>
              </a:rPr>
              <a:t>Students with disabilities </a:t>
            </a:r>
            <a:r>
              <a:rPr lang="en-US" dirty="0">
                <a:solidFill>
                  <a:srgbClr val="000000"/>
                </a:solidFill>
                <a:ea typeface="ＭＳ Ｐゴシック"/>
              </a:rPr>
              <a:t> </a:t>
            </a:r>
          </a:p>
          <a:p>
            <a:pPr algn="ctr" fontAlgn="base">
              <a:spcBef>
                <a:spcPct val="0"/>
              </a:spcBef>
              <a:spcAft>
                <a:spcPct val="0"/>
              </a:spcAft>
            </a:pPr>
            <a:r>
              <a:rPr lang="en-US" dirty="0">
                <a:solidFill>
                  <a:srgbClr val="000000"/>
                </a:solidFill>
                <a:ea typeface="ＭＳ Ｐゴシック"/>
              </a:rPr>
              <a:t>Receive services at all levels, according to need, including intensive intervention.</a:t>
            </a:r>
          </a:p>
        </p:txBody>
      </p:sp>
      <p:sp>
        <p:nvSpPr>
          <p:cNvPr id="8" name="Text Box 7"/>
          <p:cNvSpPr txBox="1">
            <a:spLocks noChangeArrowheads="1"/>
          </p:cNvSpPr>
          <p:nvPr/>
        </p:nvSpPr>
        <p:spPr bwMode="auto">
          <a:xfrm>
            <a:off x="1646735" y="4233996"/>
            <a:ext cx="2374900" cy="646331"/>
          </a:xfrm>
          <a:prstGeom prst="rect">
            <a:avLst/>
          </a:prstGeom>
          <a:solidFill>
            <a:schemeClr val="bg1"/>
          </a:solidFill>
          <a:ln w="9525">
            <a:solidFill>
              <a:srgbClr val="000000"/>
            </a:solidFill>
            <a:miter lim="800000"/>
            <a:headEnd/>
            <a:tailEnd/>
          </a:ln>
        </p:spPr>
        <p:txBody>
          <a:bodyPr wrap="square">
            <a:spAutoFit/>
          </a:bodyPr>
          <a:lstStyle/>
          <a:p>
            <a:pPr algn="ctr" fontAlgn="base">
              <a:spcBef>
                <a:spcPct val="0"/>
              </a:spcBef>
              <a:spcAft>
                <a:spcPct val="0"/>
              </a:spcAft>
            </a:pPr>
            <a:r>
              <a:rPr lang="en-US" b="1" dirty="0">
                <a:solidFill>
                  <a:srgbClr val="000000"/>
                </a:solidFill>
                <a:ea typeface="ＭＳ Ｐゴシック"/>
              </a:rPr>
              <a:t>Universal Level of Prevention</a:t>
            </a:r>
          </a:p>
        </p:txBody>
      </p:sp>
      <p:sp>
        <p:nvSpPr>
          <p:cNvPr id="9" name="Text Box 11"/>
          <p:cNvSpPr txBox="1">
            <a:spLocks noChangeArrowheads="1"/>
          </p:cNvSpPr>
          <p:nvPr/>
        </p:nvSpPr>
        <p:spPr bwMode="auto">
          <a:xfrm>
            <a:off x="3273540" y="1982988"/>
            <a:ext cx="2274486" cy="646331"/>
          </a:xfrm>
          <a:prstGeom prst="rect">
            <a:avLst/>
          </a:prstGeom>
          <a:solidFill>
            <a:schemeClr val="bg1"/>
          </a:solidFill>
          <a:ln w="9525">
            <a:solidFill>
              <a:srgbClr val="000000"/>
            </a:solidFill>
            <a:miter lim="800000"/>
            <a:headEnd/>
            <a:tailEnd/>
          </a:ln>
        </p:spPr>
        <p:txBody>
          <a:bodyPr wrap="square" lIns="45720" rIns="45720">
            <a:spAutoFit/>
          </a:bodyPr>
          <a:lstStyle/>
          <a:p>
            <a:pPr algn="ctr" fontAlgn="base">
              <a:spcBef>
                <a:spcPct val="0"/>
              </a:spcBef>
              <a:spcAft>
                <a:spcPct val="0"/>
              </a:spcAft>
            </a:pPr>
            <a:r>
              <a:rPr lang="en-US" b="1" dirty="0">
                <a:solidFill>
                  <a:srgbClr val="000000"/>
                </a:solidFill>
                <a:ea typeface="ＭＳ Ｐゴシック"/>
              </a:rPr>
              <a:t>Intensive Intervention</a:t>
            </a:r>
          </a:p>
        </p:txBody>
      </p:sp>
      <p:sp>
        <p:nvSpPr>
          <p:cNvPr id="10" name="Text Box 10"/>
          <p:cNvSpPr txBox="1">
            <a:spLocks noChangeArrowheads="1"/>
          </p:cNvSpPr>
          <p:nvPr/>
        </p:nvSpPr>
        <p:spPr bwMode="auto">
          <a:xfrm>
            <a:off x="2222500" y="2937300"/>
            <a:ext cx="2667000" cy="646331"/>
          </a:xfrm>
          <a:prstGeom prst="rect">
            <a:avLst/>
          </a:prstGeom>
          <a:solidFill>
            <a:schemeClr val="bg1"/>
          </a:solidFill>
          <a:ln w="9525">
            <a:solidFill>
              <a:srgbClr val="000000"/>
            </a:solidFill>
            <a:miter lim="800000"/>
            <a:headEnd/>
            <a:tailEnd/>
          </a:ln>
        </p:spPr>
        <p:txBody>
          <a:bodyPr wrap="square">
            <a:spAutoFit/>
          </a:bodyPr>
          <a:lstStyle/>
          <a:p>
            <a:pPr algn="ctr" fontAlgn="base">
              <a:spcBef>
                <a:spcPct val="0"/>
              </a:spcBef>
              <a:spcAft>
                <a:spcPct val="0"/>
              </a:spcAft>
            </a:pPr>
            <a:r>
              <a:rPr lang="en-US" b="1" dirty="0">
                <a:solidFill>
                  <a:srgbClr val="000000"/>
                </a:solidFill>
                <a:ea typeface="ＭＳ Ｐゴシック"/>
              </a:rPr>
              <a:t>Targeted Level of Prevention</a:t>
            </a:r>
          </a:p>
        </p:txBody>
      </p:sp>
      <p:sp>
        <p:nvSpPr>
          <p:cNvPr id="5" name="Slide Number Placeholder 4"/>
          <p:cNvSpPr>
            <a:spLocks noGrp="1"/>
          </p:cNvSpPr>
          <p:nvPr>
            <p:ph type="sldNum" sz="quarter" idx="10"/>
          </p:nvPr>
        </p:nvSpPr>
        <p:spPr/>
        <p:txBody>
          <a:bodyPr/>
          <a:lstStyle/>
          <a:p>
            <a:pPr algn="r"/>
            <a:fld id="{F3477EC8-074D-41C4-94AE-E9EA7CEEA348}" type="slidenum">
              <a:rPr>
                <a:solidFill>
                  <a:srgbClr val="FFFFFF">
                    <a:lumMod val="75000"/>
                  </a:srgbClr>
                </a:solidFill>
              </a:rPr>
              <a:pPr algn="r"/>
              <a:t>9</a:t>
            </a:fld>
            <a:endParaRPr dirty="0">
              <a:solidFill>
                <a:srgbClr val="FFFFFF">
                  <a:lumMod val="75000"/>
                </a:srgbClr>
              </a:solidFill>
            </a:endParaRPr>
          </a:p>
        </p:txBody>
      </p:sp>
      <p:grpSp>
        <p:nvGrpSpPr>
          <p:cNvPr id="11" name="Group 10" descr="A tiered triangle divided into 3"/>
          <p:cNvGrpSpPr/>
          <p:nvPr/>
        </p:nvGrpSpPr>
        <p:grpSpPr>
          <a:xfrm>
            <a:off x="3280011" y="1854398"/>
            <a:ext cx="6096000" cy="4064000"/>
            <a:chOff x="1756011" y="1854398"/>
            <a:chExt cx="6096000" cy="4064000"/>
          </a:xfrm>
        </p:grpSpPr>
        <p:grpSp>
          <p:nvGrpSpPr>
            <p:cNvPr id="2" name="Group 1"/>
            <p:cNvGrpSpPr/>
            <p:nvPr/>
          </p:nvGrpSpPr>
          <p:grpSpPr>
            <a:xfrm>
              <a:off x="1756011" y="1854398"/>
              <a:ext cx="6096000" cy="4064000"/>
              <a:chOff x="1756011" y="1854398"/>
              <a:chExt cx="6096000" cy="4064000"/>
            </a:xfrm>
          </p:grpSpPr>
          <p:graphicFrame>
            <p:nvGraphicFramePr>
              <p:cNvPr id="4" name="Diagram 3" descr="A 3 tiered triangle divided into 3 - the bottom portion represents universal level of prevention, the middle portion represents targeted level of prevention, and the top portion represents intensive intervention. The diagram includes a smaller triangle that is overlayed which represents students with disabilities "/>
              <p:cNvGraphicFramePr/>
              <p:nvPr>
                <p:extLst/>
              </p:nvPr>
            </p:nvGraphicFramePr>
            <p:xfrm>
              <a:off x="1756011" y="185439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Isosceles Triangle 5"/>
              <p:cNvSpPr/>
              <p:nvPr/>
            </p:nvSpPr>
            <p:spPr>
              <a:xfrm>
                <a:off x="4596452" y="1940256"/>
                <a:ext cx="381000" cy="3962400"/>
              </a:xfrm>
              <a:prstGeom prst="triangle">
                <a:avLst/>
              </a:prstGeom>
              <a:solidFill>
                <a:schemeClr val="tx2">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sp>
            <p:nvSpPr>
              <p:cNvPr id="14" name="Left Brace 13"/>
              <p:cNvSpPr/>
              <p:nvPr/>
            </p:nvSpPr>
            <p:spPr>
              <a:xfrm rot="10553748">
                <a:off x="4996018" y="2430394"/>
                <a:ext cx="480950" cy="3217041"/>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fontAlgn="base">
                  <a:spcBef>
                    <a:spcPct val="0"/>
                  </a:spcBef>
                  <a:spcAft>
                    <a:spcPct val="0"/>
                  </a:spcAft>
                </a:pPr>
                <a:endParaRPr lang="en-US" sz="2400">
                  <a:solidFill>
                    <a:srgbClr val="000000"/>
                  </a:solidFill>
                </a:endParaRPr>
              </a:p>
            </p:txBody>
          </p:sp>
        </p:grpSp>
        <p:cxnSp>
          <p:nvCxnSpPr>
            <p:cNvPr id="16" name="Straight Connector 15"/>
            <p:cNvCxnSpPr>
              <a:endCxn id="14" idx="1"/>
            </p:cNvCxnSpPr>
            <p:nvPr/>
          </p:nvCxnSpPr>
          <p:spPr>
            <a:xfrm flipH="1">
              <a:off x="5476351" y="3321814"/>
              <a:ext cx="1202904" cy="699889"/>
            </a:xfrm>
            <a:prstGeom prst="line">
              <a:avLst/>
            </a:prstGeom>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1479739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a:themeElements>
    <a:clrScheme name="Delta Cost">
      <a:dk1>
        <a:sysClr val="windowText" lastClr="000000"/>
      </a:dk1>
      <a:lt1>
        <a:sysClr val="window" lastClr="FFFFFF"/>
      </a:lt1>
      <a:dk2>
        <a:srgbClr val="2F68A4"/>
      </a:dk2>
      <a:lt2>
        <a:srgbClr val="E9E9E9"/>
      </a:lt2>
      <a:accent1>
        <a:srgbClr val="2668A4"/>
      </a:accent1>
      <a:accent2>
        <a:srgbClr val="6EA256"/>
      </a:accent2>
      <a:accent3>
        <a:srgbClr val="C0504D"/>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asic">
  <a:themeElements>
    <a:clrScheme name="AIR Corporate">
      <a:dk1>
        <a:srgbClr val="000000"/>
      </a:dk1>
      <a:lt1>
        <a:srgbClr val="FFFFFF"/>
      </a:lt1>
      <a:dk2>
        <a:srgbClr val="4E76A0"/>
      </a:dk2>
      <a:lt2>
        <a:srgbClr val="FFFFFF"/>
      </a:lt2>
      <a:accent1>
        <a:srgbClr val="48709F"/>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Basic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rg Char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IR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Basic">
  <a:themeElements>
    <a:clrScheme name="AIR Corporate">
      <a:dk1>
        <a:srgbClr val="000000"/>
      </a:dk1>
      <a:lt1>
        <a:srgbClr val="FFFFFF"/>
      </a:lt1>
      <a:dk2>
        <a:srgbClr val="4E76A0"/>
      </a:dk2>
      <a:lt2>
        <a:srgbClr val="FFFFFF"/>
      </a:lt2>
      <a:accent1>
        <a:srgbClr val="48709F"/>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Basic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Basic">
  <a:themeElements>
    <a:clrScheme name="AIR Corporate">
      <a:dk1>
        <a:srgbClr val="000000"/>
      </a:dk1>
      <a:lt1>
        <a:srgbClr val="FFFFFF"/>
      </a:lt1>
      <a:dk2>
        <a:srgbClr val="4E76A0"/>
      </a:dk2>
      <a:lt2>
        <a:srgbClr val="FFFFFF"/>
      </a:lt2>
      <a:accent1>
        <a:srgbClr val="48709F"/>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Basic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Basic">
  <a:themeElements>
    <a:clrScheme name="AIR Corporate">
      <a:dk1>
        <a:srgbClr val="000000"/>
      </a:dk1>
      <a:lt1>
        <a:srgbClr val="FFFFFF"/>
      </a:lt1>
      <a:dk2>
        <a:srgbClr val="4E76A0"/>
      </a:dk2>
      <a:lt2>
        <a:srgbClr val="FFFFFF"/>
      </a:lt2>
      <a:accent1>
        <a:srgbClr val="48709F"/>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Basic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4_Basic">
  <a:themeElements>
    <a:clrScheme name="AIR Corporate">
      <a:dk1>
        <a:srgbClr val="000000"/>
      </a:dk1>
      <a:lt1>
        <a:srgbClr val="FFFFFF"/>
      </a:lt1>
      <a:dk2>
        <a:srgbClr val="4E76A0"/>
      </a:dk2>
      <a:lt2>
        <a:srgbClr val="FFFFFF"/>
      </a:lt2>
      <a:accent1>
        <a:srgbClr val="48709F"/>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Basic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5_Basic">
  <a:themeElements>
    <a:clrScheme name="AIR Corporate">
      <a:dk1>
        <a:srgbClr val="000000"/>
      </a:dk1>
      <a:lt1>
        <a:srgbClr val="FFFFFF"/>
      </a:lt1>
      <a:dk2>
        <a:srgbClr val="4E76A0"/>
      </a:dk2>
      <a:lt2>
        <a:srgbClr val="FFFFFF"/>
      </a:lt2>
      <a:accent1>
        <a:srgbClr val="48709F"/>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Basic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1224</Words>
  <Application>Microsoft Office PowerPoint</Application>
  <PresentationFormat>Widescreen</PresentationFormat>
  <Paragraphs>133</Paragraphs>
  <Slides>15</Slides>
  <Notes>7</Notes>
  <HiddenSlides>0</HiddenSlides>
  <MMClips>0</MMClips>
  <ScaleCrop>false</ScaleCrop>
  <HeadingPairs>
    <vt:vector size="6" baseType="variant">
      <vt:variant>
        <vt:lpstr>Fonts Used</vt:lpstr>
      </vt:variant>
      <vt:variant>
        <vt:i4>9</vt:i4>
      </vt:variant>
      <vt:variant>
        <vt:lpstr>Theme</vt:lpstr>
      </vt:variant>
      <vt:variant>
        <vt:i4>8</vt:i4>
      </vt:variant>
      <vt:variant>
        <vt:lpstr>Slide Titles</vt:lpstr>
      </vt:variant>
      <vt:variant>
        <vt:i4>15</vt:i4>
      </vt:variant>
    </vt:vector>
  </HeadingPairs>
  <TitlesOfParts>
    <vt:vector size="32" baseType="lpstr">
      <vt:lpstr>ＭＳ Ｐゴシック</vt:lpstr>
      <vt:lpstr>Arial</vt:lpstr>
      <vt:lpstr>Arial Narrow</vt:lpstr>
      <vt:lpstr>Calibri</vt:lpstr>
      <vt:lpstr>Courier New</vt:lpstr>
      <vt:lpstr>Franklin Gothic Book</vt:lpstr>
      <vt:lpstr>Franklin Gothic Demi</vt:lpstr>
      <vt:lpstr>FranklinGothic</vt:lpstr>
      <vt:lpstr>Wingdings</vt:lpstr>
      <vt:lpstr>Title</vt:lpstr>
      <vt:lpstr>Basic</vt:lpstr>
      <vt:lpstr>Org Chart</vt:lpstr>
      <vt:lpstr>1_Basic</vt:lpstr>
      <vt:lpstr>2_Basic</vt:lpstr>
      <vt:lpstr>3_Basic</vt:lpstr>
      <vt:lpstr>4_Basic</vt:lpstr>
      <vt:lpstr>5_Basic</vt:lpstr>
      <vt:lpstr>MTSS implementation: Perspectives from the National Center on Intensive Intervention</vt:lpstr>
      <vt:lpstr>National Center on Intensive Intervention </vt:lpstr>
      <vt:lpstr>NCII’s Approach </vt:lpstr>
      <vt:lpstr>NCII’s Approach </vt:lpstr>
      <vt:lpstr>Lessons learned about MTSS</vt:lpstr>
      <vt:lpstr>Lesson #1: Successful implementation of intensive intervention is more likely to occur in schools that have a well-functioning MTSS in place </vt:lpstr>
      <vt:lpstr>Lesson #1: Successful implementation of intensive intervention is more likely to occur in schools that have a well-functioning MTSS in place </vt:lpstr>
      <vt:lpstr>Leadership is Critical for Successful MTSS </vt:lpstr>
      <vt:lpstr>Lesson #2: Students with disabilities must have access to MTSS at all levels of the system</vt:lpstr>
      <vt:lpstr>Lesson #2: Students with disabilities must have access to MTSS at all levels of the system</vt:lpstr>
      <vt:lpstr>Lesson #3: Many schools struggle to distinguish Tiers 2 and 3, which impacts resource allocation and selection of evidence-based practices</vt:lpstr>
      <vt:lpstr>Characteristics of Intervention Levels/Tiers</vt:lpstr>
      <vt:lpstr>Lesson #4: More work is needed to support schools in how to effectively integrate academic and behavioral intervention</vt:lpstr>
      <vt:lpstr>Lesson #4: More work is needed to support schools in how to effectively integrate academic and behavioral intervention</vt:lpstr>
      <vt:lpstr>References</vt:lpstr>
    </vt:vector>
  </TitlesOfParts>
  <Company>American Institutes for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dc:title>
  <dc:creator>Zumeta Edmonds, Rebecca</dc:creator>
  <cp:lastModifiedBy>Gandhi, Allison</cp:lastModifiedBy>
  <cp:revision>18</cp:revision>
  <dcterms:created xsi:type="dcterms:W3CDTF">2016-07-01T14:29:45Z</dcterms:created>
  <dcterms:modified xsi:type="dcterms:W3CDTF">2016-07-13T15:30:35Z</dcterms:modified>
</cp:coreProperties>
</file>