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9" r:id="rId2"/>
    <p:sldId id="257" r:id="rId3"/>
    <p:sldId id="258" r:id="rId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F0189B2B-3467-4B8E-92D1-CE40A1FB6896}">
          <p14:sldIdLst>
            <p14:sldId id="259"/>
            <p14:sldId id="257"/>
            <p14:sldId id="25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90" autoAdjust="0"/>
    <p:restoredTop sz="86422" autoAdjust="0"/>
  </p:normalViewPr>
  <p:slideViewPr>
    <p:cSldViewPr>
      <p:cViewPr>
        <p:scale>
          <a:sx n="70" d="100"/>
          <a:sy n="70" d="100"/>
        </p:scale>
        <p:origin x="-204" y="-2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1D3A94F-1C6B-4776-A282-21283712A843}" type="datetimeFigureOut">
              <a:rPr lang="en-US" smtClean="0"/>
              <a:t>7/12/2014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9F166331-4AEA-47BA-8724-44BB0C8AFFEA}" type="slidenum">
              <a:rPr lang="en-US" smtClean="0"/>
              <a:t>‹#›</a:t>
            </a:fld>
            <a:endParaRPr lang="en-US"/>
          </a:p>
        </p:txBody>
      </p:sp>
    </p:spTree>
    <p:extLst>
      <p:ext uri="{BB962C8B-B14F-4D97-AF65-F5344CB8AC3E}">
        <p14:creationId xmlns:p14="http://schemas.microsoft.com/office/powerpoint/2010/main" val="437167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8B31E2-DCEE-4D8F-96CE-FE1E5D1C243A}" type="datetime1">
              <a:rPr lang="en-US" smtClean="0"/>
              <a:t>7/12/2014</a:t>
            </a:fld>
            <a:endParaRPr lang="en-US"/>
          </a:p>
        </p:txBody>
      </p:sp>
      <p:sp>
        <p:nvSpPr>
          <p:cNvPr id="5" name="Footer Placeholder 4"/>
          <p:cNvSpPr>
            <a:spLocks noGrp="1"/>
          </p:cNvSpPr>
          <p:nvPr>
            <p:ph type="ftr" sz="quarter" idx="11"/>
          </p:nvPr>
        </p:nvSpPr>
        <p:spPr/>
        <p:txBody>
          <a:bodyPr/>
          <a:lstStyle/>
          <a:p>
            <a:r>
              <a:rPr lang="en-US" smtClean="0"/>
              <a:t>www.CaPROMISE.org</a:t>
            </a:r>
            <a:endParaRPr lang="en-US"/>
          </a:p>
        </p:txBody>
      </p:sp>
      <p:sp>
        <p:nvSpPr>
          <p:cNvPr id="6" name="Slide Number Placeholder 5"/>
          <p:cNvSpPr>
            <a:spLocks noGrp="1"/>
          </p:cNvSpPr>
          <p:nvPr>
            <p:ph type="sldNum" sz="quarter" idx="12"/>
          </p:nvPr>
        </p:nvSpPr>
        <p:spPr/>
        <p:txBody>
          <a:bodyPr/>
          <a:lstStyle/>
          <a:p>
            <a:fld id="{D2E45075-594D-459E-9028-CFB5D71684E4}" type="slidenum">
              <a:rPr lang="en-US" smtClean="0"/>
              <a:t>‹#›</a:t>
            </a:fld>
            <a:endParaRPr lang="en-US"/>
          </a:p>
        </p:txBody>
      </p:sp>
    </p:spTree>
    <p:extLst>
      <p:ext uri="{BB962C8B-B14F-4D97-AF65-F5344CB8AC3E}">
        <p14:creationId xmlns:p14="http://schemas.microsoft.com/office/powerpoint/2010/main" val="2360094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152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91F517-9C06-4D19-85F9-D960528519B4}" type="datetime1">
              <a:rPr lang="en-US" smtClean="0"/>
              <a:t>7/12/2014</a:t>
            </a:fld>
            <a:endParaRPr lang="en-US"/>
          </a:p>
        </p:txBody>
      </p:sp>
      <p:sp>
        <p:nvSpPr>
          <p:cNvPr id="5" name="Footer Placeholder 4"/>
          <p:cNvSpPr>
            <a:spLocks noGrp="1"/>
          </p:cNvSpPr>
          <p:nvPr>
            <p:ph type="ftr" sz="quarter" idx="11"/>
          </p:nvPr>
        </p:nvSpPr>
        <p:spPr/>
        <p:txBody>
          <a:bodyPr/>
          <a:lstStyle/>
          <a:p>
            <a:r>
              <a:rPr lang="en-US" smtClean="0"/>
              <a:t>www.CaPROMISE.org</a:t>
            </a:r>
            <a:endParaRPr lang="en-US" dirty="0"/>
          </a:p>
        </p:txBody>
      </p:sp>
      <p:sp>
        <p:nvSpPr>
          <p:cNvPr id="6" name="Slide Number Placeholder 5"/>
          <p:cNvSpPr>
            <a:spLocks noGrp="1"/>
          </p:cNvSpPr>
          <p:nvPr>
            <p:ph type="sldNum" sz="quarter" idx="12"/>
          </p:nvPr>
        </p:nvSpPr>
        <p:spPr/>
        <p:txBody>
          <a:bodyPr/>
          <a:lstStyle/>
          <a:p>
            <a:fld id="{D2E45075-594D-459E-9028-CFB5D71684E4}" type="slidenum">
              <a:rPr lang="en-US" smtClean="0"/>
              <a:t>‹#›</a:t>
            </a:fld>
            <a:endParaRPr lang="en-US" dirty="0"/>
          </a:p>
        </p:txBody>
      </p:sp>
      <p:pic>
        <p:nvPicPr>
          <p:cNvPr id="7" name="Picture 2" descr="The CaPROMISE logo features an image of a bear walking up a road encircled by the words &quot;career development&quot;, &quot;benefits planning&quot; and &quot;employment&quot;" title="CaPROMISE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86687" y="271922"/>
            <a:ext cx="976313" cy="947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692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41D5F7-3FA2-4FA7-99E1-137DAFDF0474}" type="datetime1">
              <a:rPr lang="en-US" smtClean="0"/>
              <a:t>7/12/2014</a:t>
            </a:fld>
            <a:endParaRPr lang="en-US"/>
          </a:p>
        </p:txBody>
      </p:sp>
      <p:sp>
        <p:nvSpPr>
          <p:cNvPr id="4" name="Footer Placeholder 3"/>
          <p:cNvSpPr>
            <a:spLocks noGrp="1"/>
          </p:cNvSpPr>
          <p:nvPr>
            <p:ph type="ftr" sz="quarter" idx="11"/>
          </p:nvPr>
        </p:nvSpPr>
        <p:spPr/>
        <p:txBody>
          <a:bodyPr/>
          <a:lstStyle/>
          <a:p>
            <a:r>
              <a:rPr lang="en-US" smtClean="0"/>
              <a:t>www.CaPROMISE.org</a:t>
            </a:r>
            <a:endParaRPr lang="en-US"/>
          </a:p>
        </p:txBody>
      </p:sp>
      <p:sp>
        <p:nvSpPr>
          <p:cNvPr id="5" name="Slide Number Placeholder 4"/>
          <p:cNvSpPr>
            <a:spLocks noGrp="1"/>
          </p:cNvSpPr>
          <p:nvPr>
            <p:ph type="sldNum" sz="quarter" idx="12"/>
          </p:nvPr>
        </p:nvSpPr>
        <p:spPr/>
        <p:txBody>
          <a:bodyPr/>
          <a:lstStyle/>
          <a:p>
            <a:fld id="{D2E45075-594D-459E-9028-CFB5D71684E4}" type="slidenum">
              <a:rPr lang="en-US" smtClean="0"/>
              <a:t>‹#›</a:t>
            </a:fld>
            <a:endParaRPr lang="en-US"/>
          </a:p>
        </p:txBody>
      </p:sp>
    </p:spTree>
    <p:extLst>
      <p:ext uri="{BB962C8B-B14F-4D97-AF65-F5344CB8AC3E}">
        <p14:creationId xmlns:p14="http://schemas.microsoft.com/office/powerpoint/2010/main" val="387982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162800" cy="1371600"/>
          </a:xfrm>
        </p:spPr>
        <p:txBody>
          <a:bodyPr anchor="ctr" anchorCtr="0"/>
          <a:lstStyle>
            <a:lvl1pPr>
              <a:defRPr cap="small" baseline="0">
                <a:solidFill>
                  <a:schemeClr val="tx2">
                    <a:lumMod val="75000"/>
                  </a:schemeClr>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1">
                    <a:lumMod val="65000"/>
                    <a:lumOff val="35000"/>
                  </a:schemeClr>
                </a:solidFill>
              </a:defRPr>
            </a:lvl1pPr>
          </a:lstStyle>
          <a:p>
            <a:fld id="{F4B74C38-8450-4303-9BB2-2622BE8893B0}" type="datetime1">
              <a:rPr lang="en-US" smtClean="0"/>
              <a:t>7/12/2014</a:t>
            </a:fld>
            <a:endParaRPr lang="en-US" dirty="0"/>
          </a:p>
        </p:txBody>
      </p:sp>
      <p:sp>
        <p:nvSpPr>
          <p:cNvPr id="4" name="Footer Placeholder 3"/>
          <p:cNvSpPr>
            <a:spLocks noGrp="1"/>
          </p:cNvSpPr>
          <p:nvPr>
            <p:ph type="ftr" sz="quarter" idx="11"/>
          </p:nvPr>
        </p:nvSpPr>
        <p:spPr/>
        <p:txBody>
          <a:bodyPr/>
          <a:lstStyle>
            <a:lvl1pPr>
              <a:defRPr>
                <a:solidFill>
                  <a:schemeClr val="tx1">
                    <a:lumMod val="65000"/>
                    <a:lumOff val="35000"/>
                  </a:schemeClr>
                </a:solidFill>
              </a:defRPr>
            </a:lvl1pPr>
          </a:lstStyle>
          <a:p>
            <a:r>
              <a:rPr lang="en-US" smtClean="0"/>
              <a:t>www.CaPROMISE.org</a:t>
            </a:r>
            <a:endParaRPr lang="en-US" dirty="0"/>
          </a:p>
        </p:txBody>
      </p:sp>
      <p:pic>
        <p:nvPicPr>
          <p:cNvPr id="8" name="Picture 2" descr="The CaPROMISE logo features an image of a bear walking up a road encircled by the words &quot;career development&quot;, &quot;benefits planning&quot; and &quot;employment&quot;" title="CaPROMISE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86687" y="271922"/>
            <a:ext cx="976313" cy="947278"/>
          </a:xfrm>
          <a:prstGeom prst="rect">
            <a:avLst/>
          </a:prstGeom>
          <a:noFill/>
          <a:extLst>
            <a:ext uri="{909E8E84-426E-40DD-AFC4-6F175D3DCCD1}">
              <a14:hiddenFill xmlns:a14="http://schemas.microsoft.com/office/drawing/2010/main">
                <a:solidFill>
                  <a:srgbClr val="FFFFFF"/>
                </a:solidFill>
              </a14:hiddenFill>
            </a:ext>
          </a:extLst>
        </p:spPr>
      </p:pic>
      <p:sp>
        <p:nvSpPr>
          <p:cNvPr id="9" name="Slide Number Placeholder 4"/>
          <p:cNvSpPr>
            <a:spLocks noGrp="1"/>
          </p:cNvSpPr>
          <p:nvPr>
            <p:ph type="sldNum" sz="quarter" idx="12"/>
          </p:nvPr>
        </p:nvSpPr>
        <p:spPr>
          <a:xfrm rot="10800000" flipH="1" flipV="1">
            <a:off x="7616982" y="6400800"/>
            <a:ext cx="1315721" cy="365125"/>
          </a:xfrm>
        </p:spPr>
        <p:txBody>
          <a:bodyPr/>
          <a:lstStyle>
            <a:lvl1pPr algn="r">
              <a:defRPr sz="1800">
                <a:solidFill>
                  <a:schemeClr val="accent5">
                    <a:lumMod val="75000"/>
                  </a:schemeClr>
                </a:solidFill>
              </a:defRPr>
            </a:lvl1pPr>
          </a:lstStyle>
          <a:p>
            <a:fld id="{677E0D87-0CF5-4056-816E-ED16E5074A7F}" type="slidenum">
              <a:rPr lang="en-US" smtClean="0"/>
              <a:pPr/>
              <a:t>‹#›</a:t>
            </a:fld>
            <a:endParaRPr lang="en-US" dirty="0"/>
          </a:p>
        </p:txBody>
      </p:sp>
    </p:spTree>
    <p:extLst>
      <p:ext uri="{BB962C8B-B14F-4D97-AF65-F5344CB8AC3E}">
        <p14:creationId xmlns:p14="http://schemas.microsoft.com/office/powerpoint/2010/main" val="3386350568"/>
      </p:ext>
    </p:extLst>
  </p:cSld>
  <p:clrMapOvr>
    <a:masterClrMapping/>
  </p:clrMapOvr>
  <mc:AlternateContent xmlns:mc="http://schemas.openxmlformats.org/markup-compatibility/2006" xmlns:p14="http://schemas.microsoft.com/office/powerpoint/2010/main">
    <mc:Choice Requires="p14">
      <p:transition>
        <p14:gallery dir="l"/>
      </p:transition>
    </mc:Choice>
    <mc:Fallback xmlns="">
      <p:transition>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615F-13A4-4C1E-81FB-CCD52254443C}" type="datetime1">
              <a:rPr lang="en-US" smtClean="0"/>
              <a:t>7/12/2014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www.CaPROMISE.org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E45075-594D-459E-9028-CFB5D71684E4}" type="slidenum">
              <a:rPr lang="en-US" smtClean="0"/>
              <a:t>‹#›</a:t>
            </a:fld>
            <a:endParaRPr lang="en-US"/>
          </a:p>
        </p:txBody>
      </p:sp>
    </p:spTree>
    <p:extLst>
      <p:ext uri="{BB962C8B-B14F-4D97-AF65-F5344CB8AC3E}">
        <p14:creationId xmlns:p14="http://schemas.microsoft.com/office/powerpoint/2010/main" val="433543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0"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706562"/>
          </a:xfrm>
        </p:spPr>
        <p:txBody>
          <a:bodyPr>
            <a:normAutofit/>
          </a:bodyPr>
          <a:lstStyle/>
          <a:p>
            <a:r>
              <a:rPr lang="en-US" dirty="0" err="1" smtClean="0"/>
              <a:t>CaPROMISE</a:t>
            </a:r>
            <a:r>
              <a:rPr lang="en-US" dirty="0" smtClean="0"/>
              <a:t> </a:t>
            </a:r>
            <a:r>
              <a:rPr lang="en-US" dirty="0" smtClean="0"/>
              <a:t>Initiative </a:t>
            </a:r>
            <a:br>
              <a:rPr lang="en-US" dirty="0" smtClean="0"/>
            </a:br>
            <a:r>
              <a:rPr lang="en-US" dirty="0" smtClean="0"/>
              <a:t>2013 – </a:t>
            </a:r>
            <a:r>
              <a:rPr lang="en-US" dirty="0" smtClean="0"/>
              <a:t>2018</a:t>
            </a:r>
            <a:endParaRPr lang="en-US" dirty="0"/>
          </a:p>
        </p:txBody>
      </p:sp>
      <p:pic>
        <p:nvPicPr>
          <p:cNvPr id="1026" name="Picture 2" descr="The CaPROMISE logo features an image of a bear walking up a road encircled by the words &quot;career development&quot;, &quot;benefits planning&quot; and &quot;employment&quot;" title="CaPROMIS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0708" y="2185814"/>
            <a:ext cx="2562583" cy="248637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33400" y="5105400"/>
            <a:ext cx="8229600" cy="523220"/>
          </a:xfrm>
          <a:prstGeom prst="rect">
            <a:avLst/>
          </a:prstGeom>
        </p:spPr>
        <p:txBody>
          <a:bodyPr wrap="square">
            <a:spAutoFit/>
          </a:bodyPr>
          <a:lstStyle/>
          <a:p>
            <a:pPr algn="ctr"/>
            <a:r>
              <a:rPr lang="en-US" sz="2800" dirty="0">
                <a:solidFill>
                  <a:prstClr val="black"/>
                </a:solidFill>
              </a:rPr>
              <a:t>Employment, Independence and Equality</a:t>
            </a:r>
            <a:endParaRPr lang="en-US" sz="2800" dirty="0"/>
          </a:p>
        </p:txBody>
      </p:sp>
    </p:spTree>
    <p:extLst>
      <p:ext uri="{BB962C8B-B14F-4D97-AF65-F5344CB8AC3E}">
        <p14:creationId xmlns:p14="http://schemas.microsoft.com/office/powerpoint/2010/main" val="666070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for </a:t>
            </a:r>
            <a:r>
              <a:rPr lang="en-US" cap="none" dirty="0" smtClean="0"/>
              <a:t>CaPROMISE</a:t>
            </a:r>
            <a:endParaRPr lang="en-US" cap="none" dirty="0"/>
          </a:p>
        </p:txBody>
      </p:sp>
      <p:pic>
        <p:nvPicPr>
          <p:cNvPr id="1026" name="Picture 2" descr="This line chart provdies the structure for the CaPROMISE Initiative, including the Interagency Council, CDOR sponsors and National Evaluator at the highest level, the Project Managers at the next level, the Regional Managers and Interwork Institute at the next level, and the Participating LEAs at the bottom level." title="Structure for CaPROMI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 y="1371600"/>
            <a:ext cx="7977505"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677E0D87-0CF5-4056-816E-ED16E5074A7F}" type="slidenum">
              <a:rPr lang="en-US" smtClean="0"/>
              <a:pPr/>
              <a:t>2</a:t>
            </a:fld>
            <a:endParaRPr lang="en-US" dirty="0"/>
          </a:p>
        </p:txBody>
      </p:sp>
    </p:spTree>
    <p:extLst>
      <p:ext uri="{BB962C8B-B14F-4D97-AF65-F5344CB8AC3E}">
        <p14:creationId xmlns:p14="http://schemas.microsoft.com/office/powerpoint/2010/main" val="36418731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6477000" cy="1143000"/>
          </a:xfrm>
        </p:spPr>
        <p:txBody>
          <a:bodyPr/>
          <a:lstStyle/>
          <a:p>
            <a:r>
              <a:rPr lang="en-US" dirty="0" smtClean="0"/>
              <a:t>Interagency Council</a:t>
            </a:r>
            <a:endParaRPr lang="en-US" dirty="0"/>
          </a:p>
        </p:txBody>
      </p:sp>
      <p:sp>
        <p:nvSpPr>
          <p:cNvPr id="4" name="Content Placeholder 3"/>
          <p:cNvSpPr>
            <a:spLocks noGrp="1"/>
          </p:cNvSpPr>
          <p:nvPr>
            <p:ph idx="1"/>
          </p:nvPr>
        </p:nvSpPr>
        <p:spPr/>
        <p:txBody>
          <a:bodyPr>
            <a:normAutofit fontScale="92500" lnSpcReduction="20000"/>
          </a:bodyPr>
          <a:lstStyle/>
          <a:p>
            <a:pPr lvl="0"/>
            <a:r>
              <a:rPr lang="en-US" dirty="0"/>
              <a:t>Provide statewide input regarding systems and policies in implementation and execution of grant activities.</a:t>
            </a:r>
          </a:p>
          <a:p>
            <a:pPr lvl="0"/>
            <a:r>
              <a:rPr lang="en-US" dirty="0"/>
              <a:t>Review progress of the CaPROMISE grant in meeting its goals and objectives.</a:t>
            </a:r>
          </a:p>
          <a:p>
            <a:pPr lvl="0"/>
            <a:r>
              <a:rPr lang="en-US" dirty="0"/>
              <a:t>Address specific issues on grant implementation, execution, and coordination.</a:t>
            </a:r>
          </a:p>
          <a:p>
            <a:pPr lvl="0"/>
            <a:r>
              <a:rPr lang="en-US" dirty="0"/>
              <a:t>Encourage collaboration among partners at the local level.</a:t>
            </a:r>
          </a:p>
          <a:p>
            <a:pPr lvl="0"/>
            <a:r>
              <a:rPr lang="en-US" dirty="0"/>
              <a:t>Each partner will enter into an MOU with the </a:t>
            </a:r>
            <a:r>
              <a:rPr lang="en-US" dirty="0" smtClean="0"/>
              <a:t>DOR. </a:t>
            </a:r>
            <a:endParaRPr lang="en-US" dirty="0"/>
          </a:p>
        </p:txBody>
      </p:sp>
    </p:spTree>
    <p:extLst>
      <p:ext uri="{BB962C8B-B14F-4D97-AF65-F5344CB8AC3E}">
        <p14:creationId xmlns:p14="http://schemas.microsoft.com/office/powerpoint/2010/main" val="2412895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73</Words>
  <Application>Microsoft Office PowerPoint</Application>
  <PresentationFormat>On-screen Show (4:3)</PresentationFormat>
  <Paragraphs>10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CaPROMISE Initiative  2013 – 2018</vt:lpstr>
      <vt:lpstr>Structure for CaPROMISE</vt:lpstr>
      <vt:lpstr>Interagency Council</vt:lpstr>
    </vt:vector>
  </TitlesOfParts>
  <Company>Department of Rehabilitation - State of California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CaPROMISE Initiative 2013-2018</dc:title>
  <dc:subject>CaPROMISE Initiative 2013-2018</dc:subject>
  <dc:creator>Office of Special Education Programs (OSEP) </dc:creator>
  <cp:lastModifiedBy>dledford</cp:lastModifiedBy>
  <cp:revision>21</cp:revision>
  <cp:lastPrinted>2014-06-23T14:15:58Z</cp:lastPrinted>
  <dcterms:created xsi:type="dcterms:W3CDTF">2014-06-20T00:01:40Z</dcterms:created>
  <dcterms:modified xsi:type="dcterms:W3CDTF">2014-07-12T15:01:41Z</dcterms:modified>
  <cp:category>Public Domain</cp:category>
</cp:coreProperties>
</file>