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0" r:id="rId3"/>
    <p:sldMasterId id="2147483677" r:id="rId4"/>
    <p:sldMasterId id="2147483690" r:id="rId5"/>
    <p:sldMasterId id="2147483697" r:id="rId6"/>
    <p:sldMasterId id="2147483703" r:id="rId7"/>
    <p:sldMasterId id="2147483705" r:id="rId8"/>
    <p:sldMasterId id="2147483713" r:id="rId9"/>
    <p:sldMasterId id="2147483900" r:id="rId10"/>
    <p:sldMasterId id="2147483915" r:id="rId11"/>
    <p:sldMasterId id="2147483932" r:id="rId12"/>
    <p:sldMasterId id="2147483946" r:id="rId13"/>
  </p:sldMasterIdLst>
  <p:notesMasterIdLst>
    <p:notesMasterId r:id="rId89"/>
  </p:notesMasterIdLst>
  <p:sldIdLst>
    <p:sldId id="264" r:id="rId14"/>
    <p:sldId id="262" r:id="rId15"/>
    <p:sldId id="266" r:id="rId16"/>
    <p:sldId id="297" r:id="rId17"/>
    <p:sldId id="268" r:id="rId18"/>
    <p:sldId id="269" r:id="rId19"/>
    <p:sldId id="275" r:id="rId20"/>
    <p:sldId id="298" r:id="rId21"/>
    <p:sldId id="315" r:id="rId22"/>
    <p:sldId id="310" r:id="rId23"/>
    <p:sldId id="311" r:id="rId24"/>
    <p:sldId id="312" r:id="rId25"/>
    <p:sldId id="313" r:id="rId26"/>
    <p:sldId id="314" r:id="rId27"/>
    <p:sldId id="299"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02" r:id="rId85"/>
    <p:sldId id="295" r:id="rId86"/>
    <p:sldId id="296" r:id="rId87"/>
    <p:sldId id="29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Zumeta" initials="RZ" lastIdx="15" clrIdx="0"/>
  <p:cmAuthor id="1" name="Arden, Sarah" initials="SVA" lastIdx="3" clrIdx="1"/>
  <p:cmAuthor id="2" name="Gebru, Nioud (Neo)" initials="NG" lastIdx="1" clrIdx="2"/>
  <p:cmAuthor id="3" name="R Teeple" initials="RT"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86536" autoAdjust="0"/>
  </p:normalViewPr>
  <p:slideViewPr>
    <p:cSldViewPr>
      <p:cViewPr varScale="1">
        <p:scale>
          <a:sx n="83" d="100"/>
          <a:sy n="83" d="100"/>
        </p:scale>
        <p:origin x="-96" y="-372"/>
      </p:cViewPr>
      <p:guideLst>
        <p:guide orient="horz" pos="2160"/>
        <p:guide pos="2880"/>
      </p:guideLst>
    </p:cSldViewPr>
  </p:slideViewPr>
  <p:outlineViewPr>
    <p:cViewPr>
      <p:scale>
        <a:sx n="33" d="100"/>
        <a:sy n="33" d="100"/>
      </p:scale>
      <p:origin x="0" y="19878"/>
    </p:cViewPr>
  </p:outlineViewPr>
  <p:notesTextViewPr>
    <p:cViewPr>
      <p:scale>
        <a:sx n="1" d="1"/>
        <a:sy n="1" d="1"/>
      </p:scale>
      <p:origin x="0" y="0"/>
    </p:cViewPr>
  </p:notesTextViewPr>
  <p:sorterViewPr>
    <p:cViewPr>
      <p:scale>
        <a:sx n="100" d="100"/>
        <a:sy n="100" d="100"/>
      </p:scale>
      <p:origin x="0" y="135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commentAuthors" Target="commentAuthor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4AF8A27D-9EF1-E040-BCAD-E3DA5066D43A}">
      <dgm:prSet phldrT="[Text]" custT="1"/>
      <dgm:spPr>
        <a:solidFill>
          <a:srgbClr val="00FF80"/>
        </a:solidFill>
      </dgm:spPr>
      <dgm:t>
        <a:bodyPr/>
        <a:lstStyle/>
        <a:p>
          <a:r>
            <a:rPr lang="en-US" sz="2400" dirty="0" smtClean="0">
              <a:solidFill>
                <a:srgbClr val="000000"/>
              </a:solidFill>
            </a:rPr>
            <a:t>PROGRESS</a:t>
          </a:r>
          <a:endParaRPr lang="en-US" sz="2400"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custT="1"/>
      <dgm:spPr/>
      <dgm:t>
        <a:bodyPr/>
        <a:lstStyle/>
        <a:p>
          <a:r>
            <a:rPr lang="en-US" sz="1800" dirty="0" smtClean="0">
              <a:solidFill>
                <a:srgbClr val="000000"/>
              </a:solidFill>
            </a:rPr>
            <a:t>MTSS/MTBF</a:t>
          </a:r>
          <a:endParaRPr lang="en-US" sz="1800" dirty="0">
            <a:solidFill>
              <a:srgbClr val="000000"/>
            </a:solidFill>
          </a:endParaRPr>
        </a:p>
      </dgm:t>
    </dgm:pt>
    <dgm:pt modelId="{40E70988-C2A9-5649-853E-DAF6E65DC067}" type="parTrans" cxnId="{540110F2-C559-354F-B5E3-3DF450149B0E}">
      <dgm:prSet/>
      <dgm:spPr/>
      <dgm:t>
        <a:bodyPr/>
        <a:lstStyle/>
        <a:p>
          <a:endParaRPr lang="en-US" sz="1800">
            <a:solidFill>
              <a:srgbClr val="000000"/>
            </a:solidFill>
          </a:endParaRPr>
        </a:p>
      </dgm:t>
    </dgm:pt>
    <dgm:pt modelId="{7FB90996-7964-F647-B9C4-B044D133F75F}" type="sibTrans" cxnId="{540110F2-C559-354F-B5E3-3DF450149B0E}">
      <dgm:prSet/>
      <dgm:spPr/>
      <dgm:t>
        <a:bodyPr/>
        <a:lstStyle/>
        <a:p>
          <a:endParaRPr lang="en-US"/>
        </a:p>
      </dgm:t>
    </dgm:pt>
    <dgm:pt modelId="{3F6F72E7-ABD9-7F46-8C8D-0C2907272765}">
      <dgm:prSet phldrT="[Text]" custT="1"/>
      <dgm:spPr/>
      <dgm:t>
        <a:bodyPr/>
        <a:lstStyle/>
        <a:p>
          <a:r>
            <a:rPr lang="en-US" sz="1800" dirty="0" smtClean="0">
              <a:solidFill>
                <a:srgbClr val="000000"/>
              </a:solidFill>
            </a:rPr>
            <a:t>Academic-behavior connections</a:t>
          </a:r>
          <a:endParaRPr lang="en-US" sz="1800" dirty="0">
            <a:solidFill>
              <a:srgbClr val="000000"/>
            </a:solidFill>
          </a:endParaRPr>
        </a:p>
      </dgm:t>
    </dgm:pt>
    <dgm:pt modelId="{862D1D00-F4B6-5A4F-B400-1025B6BCAD09}" type="parTrans" cxnId="{6CE51129-5F16-E441-B163-2FA2D75570F7}">
      <dgm:prSet/>
      <dgm:spPr/>
      <dgm:t>
        <a:bodyPr/>
        <a:lstStyle/>
        <a:p>
          <a:endParaRPr lang="en-US" sz="1800">
            <a:solidFill>
              <a:srgbClr val="000000"/>
            </a:solidFill>
          </a:endParaRPr>
        </a:p>
      </dgm:t>
    </dgm:pt>
    <dgm:pt modelId="{85C7F54B-5149-C74B-A777-9ECB54F9BB02}" type="sibTrans" cxnId="{6CE51129-5F16-E441-B163-2FA2D75570F7}">
      <dgm:prSet/>
      <dgm:spPr/>
      <dgm:t>
        <a:bodyPr/>
        <a:lstStyle/>
        <a:p>
          <a:endParaRPr lang="en-US"/>
        </a:p>
      </dgm:t>
    </dgm:pt>
    <dgm:pt modelId="{75DCC027-BB15-974E-A8C6-EDD076E2E56C}">
      <dgm:prSet phldrT="[Text]" custT="1"/>
      <dgm:spPr/>
      <dgm:t>
        <a:bodyPr/>
        <a:lstStyle/>
        <a:p>
          <a:r>
            <a:rPr lang="en-US" sz="1800" dirty="0" smtClean="0">
              <a:solidFill>
                <a:srgbClr val="000000"/>
              </a:solidFill>
            </a:rPr>
            <a:t>Universal screening</a:t>
          </a:r>
          <a:endParaRPr lang="en-US" sz="1800" dirty="0">
            <a:solidFill>
              <a:srgbClr val="000000"/>
            </a:solidFill>
          </a:endParaRPr>
        </a:p>
      </dgm:t>
    </dgm:pt>
    <dgm:pt modelId="{A7D6B89A-D754-5247-829D-A905CED2D596}" type="parTrans" cxnId="{9F2A6997-D03A-4C42-8A28-F52AFA82AEE7}">
      <dgm:prSet/>
      <dgm:spPr/>
      <dgm:t>
        <a:bodyPr/>
        <a:lstStyle/>
        <a:p>
          <a:endParaRPr lang="en-US" sz="1800">
            <a:solidFill>
              <a:srgbClr val="000000"/>
            </a:solidFill>
          </a:endParaRPr>
        </a:p>
      </dgm:t>
    </dgm:pt>
    <dgm:pt modelId="{9B578234-D73D-6D48-918B-D8361FE377CA}" type="sibTrans" cxnId="{9F2A6997-D03A-4C42-8A28-F52AFA82AEE7}">
      <dgm:prSet/>
      <dgm:spPr/>
      <dgm:t>
        <a:bodyPr/>
        <a:lstStyle/>
        <a:p>
          <a:endParaRPr lang="en-US"/>
        </a:p>
      </dgm:t>
    </dgm:pt>
    <dgm:pt modelId="{1CFE23B1-5CD9-E345-8926-08E0FD87A4A3}">
      <dgm:prSet phldrT="[Text]" custT="1"/>
      <dgm:spPr/>
      <dgm:t>
        <a:bodyPr/>
        <a:lstStyle/>
        <a:p>
          <a:r>
            <a:rPr lang="en-US" sz="1800" dirty="0" smtClean="0">
              <a:solidFill>
                <a:srgbClr val="000000"/>
              </a:solidFill>
            </a:rPr>
            <a:t>Function-based support</a:t>
          </a:r>
          <a:endParaRPr lang="en-US" sz="1800" dirty="0">
            <a:solidFill>
              <a:srgbClr val="000000"/>
            </a:solidFill>
          </a:endParaRPr>
        </a:p>
      </dgm:t>
    </dgm:pt>
    <dgm:pt modelId="{152CCE60-69BC-9B45-ADD4-2223534D46B8}" type="parTrans" cxnId="{C308E661-8F9F-B842-93CB-56503970921E}">
      <dgm:prSet/>
      <dgm:spPr/>
      <dgm:t>
        <a:bodyPr/>
        <a:lstStyle/>
        <a:p>
          <a:endParaRPr lang="en-US" sz="1800">
            <a:solidFill>
              <a:srgbClr val="000000"/>
            </a:solidFill>
          </a:endParaRPr>
        </a:p>
      </dgm:t>
    </dgm:pt>
    <dgm:pt modelId="{C7DBECF2-AAD3-104A-830B-BC351892B0E7}" type="sibTrans" cxnId="{C308E661-8F9F-B842-93CB-56503970921E}">
      <dgm:prSet/>
      <dgm:spPr/>
      <dgm:t>
        <a:bodyPr/>
        <a:lstStyle/>
        <a:p>
          <a:endParaRPr lang="en-US"/>
        </a:p>
      </dgm:t>
    </dgm:pt>
    <dgm:pt modelId="{80211C3C-7689-AB4B-8D2C-B7D7582A9D34}">
      <dgm:prSet phldrT="[Text]" custT="1"/>
      <dgm:spPr/>
      <dgm:t>
        <a:bodyPr/>
        <a:lstStyle/>
        <a:p>
          <a:r>
            <a:rPr lang="en-US" sz="1800" dirty="0" smtClean="0">
              <a:solidFill>
                <a:srgbClr val="000000"/>
              </a:solidFill>
            </a:rPr>
            <a:t>Data based decision making</a:t>
          </a:r>
          <a:endParaRPr lang="en-US" sz="1800" dirty="0">
            <a:solidFill>
              <a:srgbClr val="000000"/>
            </a:solidFill>
          </a:endParaRPr>
        </a:p>
      </dgm:t>
    </dgm:pt>
    <dgm:pt modelId="{1BC9493A-DC23-6247-B245-D2075C6ABBFF}" type="parTrans" cxnId="{758562F3-4943-014B-957A-DE8A81FE7220}">
      <dgm:prSet/>
      <dgm:spPr/>
      <dgm:t>
        <a:bodyPr/>
        <a:lstStyle/>
        <a:p>
          <a:endParaRPr lang="en-US" sz="1800">
            <a:solidFill>
              <a:srgbClr val="000000"/>
            </a:solidFill>
          </a:endParaRPr>
        </a:p>
      </dgm:t>
    </dgm:pt>
    <dgm:pt modelId="{D532FE3C-4E0A-1743-AD90-674B80135471}" type="sibTrans" cxnId="{758562F3-4943-014B-957A-DE8A81FE7220}">
      <dgm:prSet/>
      <dgm:spPr/>
      <dgm:t>
        <a:bodyPr/>
        <a:lstStyle/>
        <a:p>
          <a:endParaRPr lang="en-US"/>
        </a:p>
      </dgm:t>
    </dgm:pt>
    <dgm:pt modelId="{8E0A0864-0382-8A45-8AE1-81CB1513E04D}">
      <dgm:prSet phldrT="[Text]" custT="1"/>
      <dgm:spPr/>
      <dgm:t>
        <a:bodyPr/>
        <a:lstStyle/>
        <a:p>
          <a:r>
            <a:rPr lang="en-US" sz="1800" dirty="0" smtClean="0">
              <a:solidFill>
                <a:srgbClr val="000000"/>
              </a:solidFill>
            </a:rPr>
            <a:t>School mental health</a:t>
          </a:r>
          <a:endParaRPr lang="en-US" sz="1800" dirty="0">
            <a:solidFill>
              <a:srgbClr val="000000"/>
            </a:solidFill>
          </a:endParaRPr>
        </a:p>
      </dgm:t>
    </dgm:pt>
    <dgm:pt modelId="{FD41DF10-1BC7-C04B-8DDC-149960DB1801}" type="parTrans" cxnId="{47B99726-CC5D-C84D-973B-6418CD760721}">
      <dgm:prSet/>
      <dgm:spPr/>
      <dgm:t>
        <a:bodyPr/>
        <a:lstStyle/>
        <a:p>
          <a:endParaRPr lang="en-US" sz="1800"/>
        </a:p>
      </dgm:t>
    </dgm:pt>
    <dgm:pt modelId="{95712304-99DD-AF45-9029-00D76FA9E6F1}" type="sibTrans" cxnId="{47B99726-CC5D-C84D-973B-6418CD760721}">
      <dgm:prSet/>
      <dgm:spPr/>
      <dgm:t>
        <a:bodyPr/>
        <a:lstStyle/>
        <a:p>
          <a:endParaRPr lang="en-US"/>
        </a:p>
      </dgm:t>
    </dgm:pt>
    <dgm:pt modelId="{EE056879-F283-CA4A-938E-0EFE63DD5AD2}">
      <dgm:prSet phldrT="[Text]" custT="1"/>
      <dgm:spPr/>
      <dgm:t>
        <a:bodyPr/>
        <a:lstStyle/>
        <a:p>
          <a:r>
            <a:rPr lang="en-US" sz="1800" dirty="0" smtClean="0">
              <a:solidFill>
                <a:srgbClr val="000000"/>
              </a:solidFill>
            </a:rPr>
            <a:t>Others….</a:t>
          </a:r>
          <a:endParaRPr lang="en-US" sz="1800" dirty="0">
            <a:solidFill>
              <a:srgbClr val="000000"/>
            </a:solidFill>
          </a:endParaRPr>
        </a:p>
      </dgm:t>
    </dgm:pt>
    <dgm:pt modelId="{9F0206E3-2A56-AD46-A056-08DE41AAD33F}" type="parTrans" cxnId="{6B221B42-203C-1C4E-9C1B-C8570A0BED2A}">
      <dgm:prSet/>
      <dgm:spPr/>
      <dgm:t>
        <a:bodyPr/>
        <a:lstStyle/>
        <a:p>
          <a:endParaRPr lang="en-US"/>
        </a:p>
      </dgm:t>
    </dgm:pt>
    <dgm:pt modelId="{E495AA33-9ADC-9048-BE09-8A182B49AE53}" type="sibTrans" cxnId="{6B221B42-203C-1C4E-9C1B-C8570A0BED2A}">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EC849158-298B-ED4B-AB95-8D8B99DCB649}" type="pres">
      <dgm:prSet presAssocID="{4AF8A27D-9EF1-E040-BCAD-E3DA5066D43A}" presName="singleCycle" presStyleCnt="0"/>
      <dgm:spPr/>
    </dgm:pt>
    <dgm:pt modelId="{20A89462-F627-7C4C-A375-F170338D0CD4}" type="pres">
      <dgm:prSet presAssocID="{4AF8A27D-9EF1-E040-BCAD-E3DA5066D43A}" presName="singleCenter" presStyleLbl="node1" presStyleIdx="0" presStyleCnt="8" custAng="20277861" custScaleX="107932" custScaleY="59762" custLinFactNeighborX="1522" custLinFactNeighborY="-7491">
        <dgm:presLayoutVars>
          <dgm:chMax val="7"/>
          <dgm:chPref val="7"/>
        </dgm:presLayoutVars>
      </dgm:prSet>
      <dgm:spPr/>
      <dgm:t>
        <a:bodyPr/>
        <a:lstStyle/>
        <a:p>
          <a:endParaRPr lang="en-US"/>
        </a:p>
      </dgm:t>
    </dgm:pt>
    <dgm:pt modelId="{1F66CB9F-0078-AE43-8798-B9D9A624BF7E}" type="pres">
      <dgm:prSet presAssocID="{40E70988-C2A9-5649-853E-DAF6E65DC067}" presName="Name56" presStyleLbl="parChTrans1D2" presStyleIdx="0" presStyleCnt="7"/>
      <dgm:spPr/>
      <dgm:t>
        <a:bodyPr/>
        <a:lstStyle/>
        <a:p>
          <a:endParaRPr lang="en-US"/>
        </a:p>
      </dgm:t>
    </dgm:pt>
    <dgm:pt modelId="{4135285C-4019-1A4A-B613-DE3AEA0A4CCC}" type="pres">
      <dgm:prSet presAssocID="{4692FE89-154C-0246-8CD6-00FB6F210B23}" presName="text0" presStyleLbl="node1" presStyleIdx="1" presStyleCnt="8" custScaleX="206112">
        <dgm:presLayoutVars>
          <dgm:bulletEnabled val="1"/>
        </dgm:presLayoutVars>
      </dgm:prSet>
      <dgm:spPr/>
      <dgm:t>
        <a:bodyPr/>
        <a:lstStyle/>
        <a:p>
          <a:endParaRPr lang="en-US"/>
        </a:p>
      </dgm:t>
    </dgm:pt>
    <dgm:pt modelId="{75463289-1A21-944B-BF71-9624452718BC}" type="pres">
      <dgm:prSet presAssocID="{862D1D00-F4B6-5A4F-B400-1025B6BCAD09}" presName="Name56" presStyleLbl="parChTrans1D2" presStyleIdx="1" presStyleCnt="7"/>
      <dgm:spPr/>
      <dgm:t>
        <a:bodyPr/>
        <a:lstStyle/>
        <a:p>
          <a:endParaRPr lang="en-US"/>
        </a:p>
      </dgm:t>
    </dgm:pt>
    <dgm:pt modelId="{29A623EA-7ACB-DF4B-B3F9-6AB2E554E301}" type="pres">
      <dgm:prSet presAssocID="{3F6F72E7-ABD9-7F46-8C8D-0C2907272765}" presName="text0" presStyleLbl="node1" presStyleIdx="2" presStyleCnt="8" custScaleX="206112" custRadScaleRad="117473" custRadScaleInc="24663">
        <dgm:presLayoutVars>
          <dgm:bulletEnabled val="1"/>
        </dgm:presLayoutVars>
      </dgm:prSet>
      <dgm:spPr/>
      <dgm:t>
        <a:bodyPr/>
        <a:lstStyle/>
        <a:p>
          <a:endParaRPr lang="en-US"/>
        </a:p>
      </dgm:t>
    </dgm:pt>
    <dgm:pt modelId="{9971906A-BDA2-6242-8E44-AC86F5D420B2}" type="pres">
      <dgm:prSet presAssocID="{A7D6B89A-D754-5247-829D-A905CED2D596}" presName="Name56" presStyleLbl="parChTrans1D2" presStyleIdx="2" presStyleCnt="7"/>
      <dgm:spPr/>
      <dgm:t>
        <a:bodyPr/>
        <a:lstStyle/>
        <a:p>
          <a:endParaRPr lang="en-US"/>
        </a:p>
      </dgm:t>
    </dgm:pt>
    <dgm:pt modelId="{CF79069B-3BCD-0743-8A37-5CF74AE9CC78}" type="pres">
      <dgm:prSet presAssocID="{75DCC027-BB15-974E-A8C6-EDD076E2E56C}" presName="text0" presStyleLbl="node1" presStyleIdx="3" presStyleCnt="8" custScaleX="206112" custRadScaleRad="119018" custRadScaleInc="-33523">
        <dgm:presLayoutVars>
          <dgm:bulletEnabled val="1"/>
        </dgm:presLayoutVars>
      </dgm:prSet>
      <dgm:spPr/>
      <dgm:t>
        <a:bodyPr/>
        <a:lstStyle/>
        <a:p>
          <a:endParaRPr lang="en-US"/>
        </a:p>
      </dgm:t>
    </dgm:pt>
    <dgm:pt modelId="{58FF4D64-98B6-9A42-BBEA-D47E68DC6F7F}" type="pres">
      <dgm:prSet presAssocID="{1BC9493A-DC23-6247-B245-D2075C6ABBFF}" presName="Name56" presStyleLbl="parChTrans1D2" presStyleIdx="3" presStyleCnt="7"/>
      <dgm:spPr/>
      <dgm:t>
        <a:bodyPr/>
        <a:lstStyle/>
        <a:p>
          <a:endParaRPr lang="en-US"/>
        </a:p>
      </dgm:t>
    </dgm:pt>
    <dgm:pt modelId="{4712D87E-1436-9D41-968C-2EE93E311E07}" type="pres">
      <dgm:prSet presAssocID="{80211C3C-7689-AB4B-8D2C-B7D7582A9D34}" presName="text0" presStyleLbl="node1" presStyleIdx="4" presStyleCnt="8" custScaleX="206112" custRadScaleRad="120534" custRadScaleInc="-76161">
        <dgm:presLayoutVars>
          <dgm:bulletEnabled val="1"/>
        </dgm:presLayoutVars>
      </dgm:prSet>
      <dgm:spPr/>
      <dgm:t>
        <a:bodyPr/>
        <a:lstStyle/>
        <a:p>
          <a:endParaRPr lang="en-US"/>
        </a:p>
      </dgm:t>
    </dgm:pt>
    <dgm:pt modelId="{19AE1F84-163B-674C-8F20-8A936288B9D4}" type="pres">
      <dgm:prSet presAssocID="{152CCE60-69BC-9B45-ADD4-2223534D46B8}" presName="Name56" presStyleLbl="parChTrans1D2" presStyleIdx="4" presStyleCnt="7"/>
      <dgm:spPr/>
      <dgm:t>
        <a:bodyPr/>
        <a:lstStyle/>
        <a:p>
          <a:endParaRPr lang="en-US"/>
        </a:p>
      </dgm:t>
    </dgm:pt>
    <dgm:pt modelId="{E63128DA-C727-EE44-9770-A92CB3A862A6}" type="pres">
      <dgm:prSet presAssocID="{1CFE23B1-5CD9-E345-8926-08E0FD87A4A3}" presName="text0" presStyleLbl="node1" presStyleIdx="5" presStyleCnt="8" custScaleX="206112" custRadScaleRad="120763" custRadScaleInc="22871">
        <dgm:presLayoutVars>
          <dgm:bulletEnabled val="1"/>
        </dgm:presLayoutVars>
      </dgm:prSet>
      <dgm:spPr/>
      <dgm:t>
        <a:bodyPr/>
        <a:lstStyle/>
        <a:p>
          <a:endParaRPr lang="en-US"/>
        </a:p>
      </dgm:t>
    </dgm:pt>
    <dgm:pt modelId="{99E105F0-7F79-F941-80A5-E71C5E8477AB}" type="pres">
      <dgm:prSet presAssocID="{FD41DF10-1BC7-C04B-8DDC-149960DB1801}" presName="Name56" presStyleLbl="parChTrans1D2" presStyleIdx="5" presStyleCnt="7"/>
      <dgm:spPr/>
      <dgm:t>
        <a:bodyPr/>
        <a:lstStyle/>
        <a:p>
          <a:endParaRPr lang="en-US"/>
        </a:p>
      </dgm:t>
    </dgm:pt>
    <dgm:pt modelId="{73A5CB7F-D8BD-974E-ABC3-D76C91E5135F}" type="pres">
      <dgm:prSet presAssocID="{8E0A0864-0382-8A45-8AE1-81CB1513E04D}" presName="text0" presStyleLbl="node1" presStyleIdx="6" presStyleCnt="8" custScaleX="206112" custRadScaleRad="115057" custRadScaleInc="-4655">
        <dgm:presLayoutVars>
          <dgm:bulletEnabled val="1"/>
        </dgm:presLayoutVars>
      </dgm:prSet>
      <dgm:spPr/>
      <dgm:t>
        <a:bodyPr/>
        <a:lstStyle/>
        <a:p>
          <a:endParaRPr lang="en-US"/>
        </a:p>
      </dgm:t>
    </dgm:pt>
    <dgm:pt modelId="{898FC676-BC76-3344-9EAA-A8C39BA2219F}" type="pres">
      <dgm:prSet presAssocID="{9F0206E3-2A56-AD46-A056-08DE41AAD33F}" presName="Name56" presStyleLbl="parChTrans1D2" presStyleIdx="6" presStyleCnt="7"/>
      <dgm:spPr/>
      <dgm:t>
        <a:bodyPr/>
        <a:lstStyle/>
        <a:p>
          <a:endParaRPr lang="en-US"/>
        </a:p>
      </dgm:t>
    </dgm:pt>
    <dgm:pt modelId="{BC120885-CEEE-B540-A674-386686C19614}" type="pres">
      <dgm:prSet presAssocID="{EE056879-F283-CA4A-938E-0EFE63DD5AD2}" presName="text0" presStyleLbl="node1" presStyleIdx="7" presStyleCnt="8" custScaleX="219706" custRadScaleRad="123688" custRadScaleInc="-65822">
        <dgm:presLayoutVars>
          <dgm:bulletEnabled val="1"/>
        </dgm:presLayoutVars>
      </dgm:prSet>
      <dgm:spPr/>
      <dgm:t>
        <a:bodyPr/>
        <a:lstStyle/>
        <a:p>
          <a:endParaRPr lang="en-US"/>
        </a:p>
      </dgm:t>
    </dgm:pt>
  </dgm:ptLst>
  <dgm:cxnLst>
    <dgm:cxn modelId="{C308E661-8F9F-B842-93CB-56503970921E}" srcId="{4AF8A27D-9EF1-E040-BCAD-E3DA5066D43A}" destId="{1CFE23B1-5CD9-E345-8926-08E0FD87A4A3}" srcOrd="4" destOrd="0" parTransId="{152CCE60-69BC-9B45-ADD4-2223534D46B8}" sibTransId="{C7DBECF2-AAD3-104A-830B-BC351892B0E7}"/>
    <dgm:cxn modelId="{95DA464A-3942-634C-833D-9FBC3C45BD20}" type="presOf" srcId="{1CFE23B1-5CD9-E345-8926-08E0FD87A4A3}" destId="{E63128DA-C727-EE44-9770-A92CB3A862A6}" srcOrd="0" destOrd="0" presId="urn:microsoft.com/office/officeart/2008/layout/RadialCluster"/>
    <dgm:cxn modelId="{B52E0F06-3184-5844-82F8-BBBDF0893423}" type="presOf" srcId="{9F0206E3-2A56-AD46-A056-08DE41AAD33F}" destId="{898FC676-BC76-3344-9EAA-A8C39BA2219F}" srcOrd="0" destOrd="0" presId="urn:microsoft.com/office/officeart/2008/layout/RadialCluster"/>
    <dgm:cxn modelId="{1FC4CC03-DBDF-6F41-818B-7D2715F6C887}" type="presOf" srcId="{40E70988-C2A9-5649-853E-DAF6E65DC067}" destId="{1F66CB9F-0078-AE43-8798-B9D9A624BF7E}" srcOrd="0" destOrd="0" presId="urn:microsoft.com/office/officeart/2008/layout/RadialCluster"/>
    <dgm:cxn modelId="{4BC7179B-06BB-DD48-9C4D-875643100734}" type="presOf" srcId="{8E0A0864-0382-8A45-8AE1-81CB1513E04D}" destId="{73A5CB7F-D8BD-974E-ABC3-D76C91E5135F}" srcOrd="0" destOrd="0" presId="urn:microsoft.com/office/officeart/2008/layout/RadialCluster"/>
    <dgm:cxn modelId="{B9FBDB91-E9FF-FB40-9417-28CEE51577BC}" type="presOf" srcId="{152CCE60-69BC-9B45-ADD4-2223534D46B8}" destId="{19AE1F84-163B-674C-8F20-8A936288B9D4}" srcOrd="0" destOrd="0" presId="urn:microsoft.com/office/officeart/2008/layout/RadialCluster"/>
    <dgm:cxn modelId="{68A6FE7B-AFAF-FB4B-9AB5-867D263B46C0}" type="presOf" srcId="{EE056879-F283-CA4A-938E-0EFE63DD5AD2}" destId="{BC120885-CEEE-B540-A674-386686C19614}" srcOrd="0" destOrd="0" presId="urn:microsoft.com/office/officeart/2008/layout/RadialCluster"/>
    <dgm:cxn modelId="{DF699ADA-122E-494A-A01A-04CDCBADFCC4}" type="presOf" srcId="{75DCC027-BB15-974E-A8C6-EDD076E2E56C}" destId="{CF79069B-3BCD-0743-8A37-5CF74AE9CC78}" srcOrd="0" destOrd="0" presId="urn:microsoft.com/office/officeart/2008/layout/RadialCluster"/>
    <dgm:cxn modelId="{491BB9A7-E734-5848-B056-2FC5E44A29B9}" type="presOf" srcId="{0B30BA72-5E1A-5E44-AA7C-76B4541E36A6}" destId="{B8539921-DB2E-C647-9294-2A28F715C1DD}" srcOrd="0" destOrd="0" presId="urn:microsoft.com/office/officeart/2008/layout/RadialCluster"/>
    <dgm:cxn modelId="{540110F2-C559-354F-B5E3-3DF450149B0E}" srcId="{4AF8A27D-9EF1-E040-BCAD-E3DA5066D43A}" destId="{4692FE89-154C-0246-8CD6-00FB6F210B23}" srcOrd="0" destOrd="0" parTransId="{40E70988-C2A9-5649-853E-DAF6E65DC067}" sibTransId="{7FB90996-7964-F647-B9C4-B044D133F75F}"/>
    <dgm:cxn modelId="{708194DA-7259-7448-8628-1D25A952D1CD}" type="presOf" srcId="{A7D6B89A-D754-5247-829D-A905CED2D596}" destId="{9971906A-BDA2-6242-8E44-AC86F5D420B2}" srcOrd="0" destOrd="0" presId="urn:microsoft.com/office/officeart/2008/layout/RadialCluster"/>
    <dgm:cxn modelId="{6CE51129-5F16-E441-B163-2FA2D75570F7}" srcId="{4AF8A27D-9EF1-E040-BCAD-E3DA5066D43A}" destId="{3F6F72E7-ABD9-7F46-8C8D-0C2907272765}" srcOrd="1" destOrd="0" parTransId="{862D1D00-F4B6-5A4F-B400-1025B6BCAD09}" sibTransId="{85C7F54B-5149-C74B-A777-9ECB54F9BB02}"/>
    <dgm:cxn modelId="{C8294327-A8E0-494E-9789-5197E3CD6853}" type="presOf" srcId="{4692FE89-154C-0246-8CD6-00FB6F210B23}" destId="{4135285C-4019-1A4A-B613-DE3AEA0A4CCC}" srcOrd="0" destOrd="0" presId="urn:microsoft.com/office/officeart/2008/layout/RadialCluster"/>
    <dgm:cxn modelId="{6B06DA2C-39F4-1A40-B39B-63FC4DDC3291}" type="presOf" srcId="{3F6F72E7-ABD9-7F46-8C8D-0C2907272765}" destId="{29A623EA-7ACB-DF4B-B3F9-6AB2E554E301}" srcOrd="0" destOrd="0" presId="urn:microsoft.com/office/officeart/2008/layout/RadialCluster"/>
    <dgm:cxn modelId="{6B221B42-203C-1C4E-9C1B-C8570A0BED2A}" srcId="{4AF8A27D-9EF1-E040-BCAD-E3DA5066D43A}" destId="{EE056879-F283-CA4A-938E-0EFE63DD5AD2}" srcOrd="6" destOrd="0" parTransId="{9F0206E3-2A56-AD46-A056-08DE41AAD33F}" sibTransId="{E495AA33-9ADC-9048-BE09-8A182B49AE53}"/>
    <dgm:cxn modelId="{4F374B1F-8008-0A4C-8B46-563FB7CCB3AC}" type="presOf" srcId="{80211C3C-7689-AB4B-8D2C-B7D7582A9D34}" destId="{4712D87E-1436-9D41-968C-2EE93E311E07}"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758562F3-4943-014B-957A-DE8A81FE7220}" srcId="{4AF8A27D-9EF1-E040-BCAD-E3DA5066D43A}" destId="{80211C3C-7689-AB4B-8D2C-B7D7582A9D34}" srcOrd="3" destOrd="0" parTransId="{1BC9493A-DC23-6247-B245-D2075C6ABBFF}" sibTransId="{D532FE3C-4E0A-1743-AD90-674B80135471}"/>
    <dgm:cxn modelId="{FF900E42-569A-B64A-B7C2-EEE27A28AACA}" type="presOf" srcId="{1BC9493A-DC23-6247-B245-D2075C6ABBFF}" destId="{58FF4D64-98B6-9A42-BBEA-D47E68DC6F7F}" srcOrd="0" destOrd="0" presId="urn:microsoft.com/office/officeart/2008/layout/RadialCluster"/>
    <dgm:cxn modelId="{93B23A65-AD4E-DD4B-B25E-99B35BB869FE}" type="presOf" srcId="{862D1D00-F4B6-5A4F-B400-1025B6BCAD09}" destId="{75463289-1A21-944B-BF71-9624452718BC}" srcOrd="0" destOrd="0" presId="urn:microsoft.com/office/officeart/2008/layout/RadialCluster"/>
    <dgm:cxn modelId="{4E5203FD-BC55-FD49-AC50-F87B860F0B6E}" type="presOf" srcId="{FD41DF10-1BC7-C04B-8DDC-149960DB1801}" destId="{99E105F0-7F79-F941-80A5-E71C5E8477AB}" srcOrd="0" destOrd="0" presId="urn:microsoft.com/office/officeart/2008/layout/RadialCluster"/>
    <dgm:cxn modelId="{47B99726-CC5D-C84D-973B-6418CD760721}" srcId="{4AF8A27D-9EF1-E040-BCAD-E3DA5066D43A}" destId="{8E0A0864-0382-8A45-8AE1-81CB1513E04D}" srcOrd="5" destOrd="0" parTransId="{FD41DF10-1BC7-C04B-8DDC-149960DB1801}" sibTransId="{95712304-99DD-AF45-9029-00D76FA9E6F1}"/>
    <dgm:cxn modelId="{61E69267-DE7D-B443-AFCE-6C1A6DEDB21C}" type="presOf" srcId="{4AF8A27D-9EF1-E040-BCAD-E3DA5066D43A}" destId="{20A89462-F627-7C4C-A375-F170338D0CD4}" srcOrd="0" destOrd="0" presId="urn:microsoft.com/office/officeart/2008/layout/RadialCluster"/>
    <dgm:cxn modelId="{9F2A6997-D03A-4C42-8A28-F52AFA82AEE7}" srcId="{4AF8A27D-9EF1-E040-BCAD-E3DA5066D43A}" destId="{75DCC027-BB15-974E-A8C6-EDD076E2E56C}" srcOrd="2" destOrd="0" parTransId="{A7D6B89A-D754-5247-829D-A905CED2D596}" sibTransId="{9B578234-D73D-6D48-918B-D8361FE377CA}"/>
    <dgm:cxn modelId="{9F010251-B190-4A4A-8B82-E285E01B4F2F}" type="presParOf" srcId="{B8539921-DB2E-C647-9294-2A28F715C1DD}" destId="{EC849158-298B-ED4B-AB95-8D8B99DCB649}" srcOrd="0" destOrd="0" presId="urn:microsoft.com/office/officeart/2008/layout/RadialCluster"/>
    <dgm:cxn modelId="{748A07D9-08B6-D147-B707-4EA7E779FFB6}" type="presParOf" srcId="{EC849158-298B-ED4B-AB95-8D8B99DCB649}" destId="{20A89462-F627-7C4C-A375-F170338D0CD4}" srcOrd="0" destOrd="0" presId="urn:microsoft.com/office/officeart/2008/layout/RadialCluster"/>
    <dgm:cxn modelId="{67F1A397-771E-7B48-B706-09DD542CE322}" type="presParOf" srcId="{EC849158-298B-ED4B-AB95-8D8B99DCB649}" destId="{1F66CB9F-0078-AE43-8798-B9D9A624BF7E}" srcOrd="1" destOrd="0" presId="urn:microsoft.com/office/officeart/2008/layout/RadialCluster"/>
    <dgm:cxn modelId="{88B29271-E951-3F44-A26C-F29AB42B0915}" type="presParOf" srcId="{EC849158-298B-ED4B-AB95-8D8B99DCB649}" destId="{4135285C-4019-1A4A-B613-DE3AEA0A4CCC}" srcOrd="2" destOrd="0" presId="urn:microsoft.com/office/officeart/2008/layout/RadialCluster"/>
    <dgm:cxn modelId="{DEF34D7A-657D-A946-A78A-6DE65748545A}" type="presParOf" srcId="{EC849158-298B-ED4B-AB95-8D8B99DCB649}" destId="{75463289-1A21-944B-BF71-9624452718BC}" srcOrd="3" destOrd="0" presId="urn:microsoft.com/office/officeart/2008/layout/RadialCluster"/>
    <dgm:cxn modelId="{E3110EE5-7E42-3E43-A71E-9AF666ACC707}" type="presParOf" srcId="{EC849158-298B-ED4B-AB95-8D8B99DCB649}" destId="{29A623EA-7ACB-DF4B-B3F9-6AB2E554E301}" srcOrd="4" destOrd="0" presId="urn:microsoft.com/office/officeart/2008/layout/RadialCluster"/>
    <dgm:cxn modelId="{122EF916-DB0D-2D4A-A357-08A965EFE41F}" type="presParOf" srcId="{EC849158-298B-ED4B-AB95-8D8B99DCB649}" destId="{9971906A-BDA2-6242-8E44-AC86F5D420B2}" srcOrd="5" destOrd="0" presId="urn:microsoft.com/office/officeart/2008/layout/RadialCluster"/>
    <dgm:cxn modelId="{71B9C0CB-1807-FA4B-BF2A-A2618F33203F}" type="presParOf" srcId="{EC849158-298B-ED4B-AB95-8D8B99DCB649}" destId="{CF79069B-3BCD-0743-8A37-5CF74AE9CC78}" srcOrd="6" destOrd="0" presId="urn:microsoft.com/office/officeart/2008/layout/RadialCluster"/>
    <dgm:cxn modelId="{981C1291-A18D-E24B-813B-233C785DA8A1}" type="presParOf" srcId="{EC849158-298B-ED4B-AB95-8D8B99DCB649}" destId="{58FF4D64-98B6-9A42-BBEA-D47E68DC6F7F}" srcOrd="7" destOrd="0" presId="urn:microsoft.com/office/officeart/2008/layout/RadialCluster"/>
    <dgm:cxn modelId="{D823FF2C-02F8-214D-8EA5-1D3E4A7E9FAE}" type="presParOf" srcId="{EC849158-298B-ED4B-AB95-8D8B99DCB649}" destId="{4712D87E-1436-9D41-968C-2EE93E311E07}" srcOrd="8" destOrd="0" presId="urn:microsoft.com/office/officeart/2008/layout/RadialCluster"/>
    <dgm:cxn modelId="{D7A97E97-9750-9B40-A334-5770585BFB11}" type="presParOf" srcId="{EC849158-298B-ED4B-AB95-8D8B99DCB649}" destId="{19AE1F84-163B-674C-8F20-8A936288B9D4}" srcOrd="9" destOrd="0" presId="urn:microsoft.com/office/officeart/2008/layout/RadialCluster"/>
    <dgm:cxn modelId="{3C91DB6B-D394-644C-B038-2A391D9A8676}" type="presParOf" srcId="{EC849158-298B-ED4B-AB95-8D8B99DCB649}" destId="{E63128DA-C727-EE44-9770-A92CB3A862A6}" srcOrd="10" destOrd="0" presId="urn:microsoft.com/office/officeart/2008/layout/RadialCluster"/>
    <dgm:cxn modelId="{6A9B5A25-23C1-9344-955A-94295A1475FB}" type="presParOf" srcId="{EC849158-298B-ED4B-AB95-8D8B99DCB649}" destId="{99E105F0-7F79-F941-80A5-E71C5E8477AB}" srcOrd="11" destOrd="0" presId="urn:microsoft.com/office/officeart/2008/layout/RadialCluster"/>
    <dgm:cxn modelId="{84F64BCD-0725-5F4F-B245-F15AC50F57AC}" type="presParOf" srcId="{EC849158-298B-ED4B-AB95-8D8B99DCB649}" destId="{73A5CB7F-D8BD-974E-ABC3-D76C91E5135F}" srcOrd="12" destOrd="0" presId="urn:microsoft.com/office/officeart/2008/layout/RadialCluster"/>
    <dgm:cxn modelId="{18B46089-8DF9-E74A-89D7-F46FB0339B3A}" type="presParOf" srcId="{EC849158-298B-ED4B-AB95-8D8B99DCB649}" destId="{898FC676-BC76-3344-9EAA-A8C39BA2219F}" srcOrd="13" destOrd="0" presId="urn:microsoft.com/office/officeart/2008/layout/RadialCluster"/>
    <dgm:cxn modelId="{1B991EA9-5B7F-D548-813E-8B1A81822B97}" type="presParOf" srcId="{EC849158-298B-ED4B-AB95-8D8B99DCB649}" destId="{BC120885-CEEE-B540-A674-386686C19614}"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488069-5A92-CF4D-A869-8DD15F41F580}" type="doc">
      <dgm:prSet loTypeId="urn:microsoft.com/office/officeart/2005/8/layout/hProcess9" loCatId="" qsTypeId="urn:microsoft.com/office/officeart/2005/8/quickstyle/simple4" qsCatId="simple" csTypeId="urn:microsoft.com/office/officeart/2005/8/colors/accent0_1" csCatId="mainScheme" phldr="1"/>
      <dgm:spPr/>
    </dgm:pt>
    <dgm:pt modelId="{720B2996-E64B-8D4E-A5B6-BBC92AC914AF}">
      <dgm:prSet phldrT="[Text]" custT="1"/>
      <dgm:spPr>
        <a:solidFill>
          <a:schemeClr val="accent2">
            <a:lumMod val="60000"/>
            <a:lumOff val="40000"/>
          </a:schemeClr>
        </a:solidFill>
      </dgm:spPr>
      <dgm:t>
        <a:bodyPr/>
        <a:lstStyle/>
        <a:p>
          <a:r>
            <a:rPr lang="en-US" sz="3600" smtClean="0"/>
            <a:t>(-)</a:t>
          </a:r>
        </a:p>
        <a:p>
          <a:r>
            <a:rPr lang="en-US" sz="1800" smtClean="0"/>
            <a:t>S.C.</a:t>
          </a:r>
          <a:endParaRPr lang="en-US" sz="1800" dirty="0"/>
        </a:p>
      </dgm:t>
    </dgm:pt>
    <dgm:pt modelId="{8E292EAC-A61C-B74F-BB2F-16E009E3780E}" type="parTrans" cxnId="{7DD15248-D3A9-0F4B-B428-980AF6B1A477}">
      <dgm:prSet/>
      <dgm:spPr/>
      <dgm:t>
        <a:bodyPr/>
        <a:lstStyle/>
        <a:p>
          <a:endParaRPr lang="en-US">
            <a:solidFill>
              <a:srgbClr val="000000"/>
            </a:solidFill>
          </a:endParaRPr>
        </a:p>
      </dgm:t>
    </dgm:pt>
    <dgm:pt modelId="{381568A0-28AC-2949-BC09-CF7CB3AED02F}" type="sibTrans" cxnId="{7DD15248-D3A9-0F4B-B428-980AF6B1A477}">
      <dgm:prSet/>
      <dgm:spPr/>
      <dgm:t>
        <a:bodyPr/>
        <a:lstStyle/>
        <a:p>
          <a:endParaRPr lang="en-US">
            <a:solidFill>
              <a:srgbClr val="000000"/>
            </a:solidFill>
          </a:endParaRPr>
        </a:p>
      </dgm:t>
    </dgm:pt>
    <dgm:pt modelId="{5CECC7A2-72D6-3648-833F-841F10BBB439}">
      <dgm:prSet phldrT="[Text]" custT="1"/>
      <dgm:spPr>
        <a:solidFill>
          <a:srgbClr val="78FF1A"/>
        </a:solidFill>
      </dgm:spPr>
      <dgm:t>
        <a:bodyPr/>
        <a:lstStyle/>
        <a:p>
          <a:r>
            <a:rPr lang="en-US" sz="3200" dirty="0" smtClean="0"/>
            <a:t>(+)</a:t>
          </a:r>
        </a:p>
        <a:p>
          <a:r>
            <a:rPr lang="en-US" sz="1800" dirty="0" smtClean="0"/>
            <a:t>student behavior</a:t>
          </a:r>
          <a:endParaRPr lang="en-US" sz="1800" dirty="0"/>
        </a:p>
      </dgm:t>
    </dgm:pt>
    <dgm:pt modelId="{DD87EB6B-F3AD-CA49-803C-9DDF30DD027C}" type="parTrans" cxnId="{71563B63-6485-3F4C-83DB-48E53936BD1F}">
      <dgm:prSet/>
      <dgm:spPr/>
      <dgm:t>
        <a:bodyPr/>
        <a:lstStyle/>
        <a:p>
          <a:endParaRPr lang="en-US">
            <a:solidFill>
              <a:srgbClr val="000000"/>
            </a:solidFill>
          </a:endParaRPr>
        </a:p>
      </dgm:t>
    </dgm:pt>
    <dgm:pt modelId="{385F2F46-C991-CA4B-B4F9-938A8194161C}" type="sibTrans" cxnId="{71563B63-6485-3F4C-83DB-48E53936BD1F}">
      <dgm:prSet/>
      <dgm:spPr/>
      <dgm:t>
        <a:bodyPr/>
        <a:lstStyle/>
        <a:p>
          <a:endParaRPr lang="en-US">
            <a:solidFill>
              <a:srgbClr val="000000"/>
            </a:solidFill>
          </a:endParaRPr>
        </a:p>
      </dgm:t>
    </dgm:pt>
    <dgm:pt modelId="{3FC876C6-8AB7-6E4F-8280-F2399AA665C3}">
      <dgm:prSet phldrT="[Text]" custT="1"/>
      <dgm:spPr>
        <a:solidFill>
          <a:srgbClr val="CCFF66"/>
        </a:solidFill>
      </dgm:spPr>
      <dgm:t>
        <a:bodyPr/>
        <a:lstStyle/>
        <a:p>
          <a:r>
            <a:rPr lang="en-US" sz="3200" dirty="0" smtClean="0"/>
            <a:t>(+)</a:t>
          </a:r>
        </a:p>
        <a:p>
          <a:r>
            <a:rPr lang="en-US" sz="1800" dirty="0" smtClean="0"/>
            <a:t>S.C.</a:t>
          </a:r>
          <a:endParaRPr lang="en-US" sz="1800" dirty="0"/>
        </a:p>
      </dgm:t>
    </dgm:pt>
    <dgm:pt modelId="{E30F92FE-6825-4740-AB70-567EE7DED275}" type="parTrans" cxnId="{222F01DA-828A-F644-B333-362BE1524D5A}">
      <dgm:prSet/>
      <dgm:spPr/>
      <dgm:t>
        <a:bodyPr/>
        <a:lstStyle/>
        <a:p>
          <a:endParaRPr lang="en-US">
            <a:solidFill>
              <a:srgbClr val="000000"/>
            </a:solidFill>
          </a:endParaRPr>
        </a:p>
      </dgm:t>
    </dgm:pt>
    <dgm:pt modelId="{81878775-C413-E740-AF79-623D060684F3}" type="sibTrans" cxnId="{222F01DA-828A-F644-B333-362BE1524D5A}">
      <dgm:prSet/>
      <dgm:spPr/>
      <dgm:t>
        <a:bodyPr/>
        <a:lstStyle/>
        <a:p>
          <a:endParaRPr lang="en-US">
            <a:solidFill>
              <a:srgbClr val="000000"/>
            </a:solidFill>
          </a:endParaRPr>
        </a:p>
      </dgm:t>
    </dgm:pt>
    <dgm:pt modelId="{92F30483-CC5F-6448-9A2B-481AE7EBE40A}">
      <dgm:prSet phldrT="[Text]" custT="1"/>
      <dgm:spPr>
        <a:solidFill>
          <a:srgbClr val="FF0000"/>
        </a:solidFill>
      </dgm:spPr>
      <dgm:t>
        <a:bodyPr/>
        <a:lstStyle/>
        <a:p>
          <a:r>
            <a:rPr lang="en-US" sz="3200" dirty="0" smtClean="0"/>
            <a:t>(-)</a:t>
          </a:r>
        </a:p>
        <a:p>
          <a:r>
            <a:rPr lang="en-US" sz="1900" dirty="0" smtClean="0"/>
            <a:t>student behavior</a:t>
          </a:r>
          <a:endParaRPr lang="en-US" sz="1900" dirty="0"/>
        </a:p>
      </dgm:t>
    </dgm:pt>
    <dgm:pt modelId="{D3243C62-4388-3643-B16F-50A4DD267FF6}" type="parTrans" cxnId="{0B7C3BAA-F9C4-954E-BCE4-C578410EF1C1}">
      <dgm:prSet/>
      <dgm:spPr/>
      <dgm:t>
        <a:bodyPr/>
        <a:lstStyle/>
        <a:p>
          <a:endParaRPr lang="en-US">
            <a:solidFill>
              <a:srgbClr val="000000"/>
            </a:solidFill>
          </a:endParaRPr>
        </a:p>
      </dgm:t>
    </dgm:pt>
    <dgm:pt modelId="{5241CA5D-EE0F-8C46-B2F5-16001D78033D}" type="sibTrans" cxnId="{0B7C3BAA-F9C4-954E-BCE4-C578410EF1C1}">
      <dgm:prSet/>
      <dgm:spPr/>
      <dgm:t>
        <a:bodyPr/>
        <a:lstStyle/>
        <a:p>
          <a:endParaRPr lang="en-US">
            <a:solidFill>
              <a:srgbClr val="000000"/>
            </a:solidFill>
          </a:endParaRPr>
        </a:p>
      </dgm:t>
    </dgm:pt>
    <dgm:pt modelId="{9A77F69F-04DF-4641-8880-6440B7167C2A}">
      <dgm:prSet phldrT="[Text]" custT="1"/>
      <dgm:spPr>
        <a:solidFill>
          <a:srgbClr val="D99694"/>
        </a:solidFill>
      </dgm:spPr>
      <dgm:t>
        <a:bodyPr/>
        <a:lstStyle/>
        <a:p>
          <a:r>
            <a:rPr lang="en-US" sz="3200" smtClean="0"/>
            <a:t>(-)</a:t>
          </a:r>
        </a:p>
        <a:p>
          <a:r>
            <a:rPr lang="en-US" sz="1700" smtClean="0"/>
            <a:t>S.C.</a:t>
          </a:r>
          <a:endParaRPr lang="en-US" sz="1700" dirty="0"/>
        </a:p>
      </dgm:t>
    </dgm:pt>
    <dgm:pt modelId="{ED7BFDAE-5634-C04A-ABE6-103D83F9D8AB}" type="parTrans" cxnId="{D5968B6F-2613-6E4E-AB1B-969075A6F6B9}">
      <dgm:prSet/>
      <dgm:spPr/>
      <dgm:t>
        <a:bodyPr/>
        <a:lstStyle/>
        <a:p>
          <a:endParaRPr lang="en-US">
            <a:solidFill>
              <a:srgbClr val="000000"/>
            </a:solidFill>
          </a:endParaRPr>
        </a:p>
      </dgm:t>
    </dgm:pt>
    <dgm:pt modelId="{B718D252-DB39-6D48-9CBA-6EA6A83924CA}" type="sibTrans" cxnId="{D5968B6F-2613-6E4E-AB1B-969075A6F6B9}">
      <dgm:prSet/>
      <dgm:spPr/>
      <dgm:t>
        <a:bodyPr/>
        <a:lstStyle/>
        <a:p>
          <a:endParaRPr lang="en-US">
            <a:solidFill>
              <a:srgbClr val="000000"/>
            </a:solidFill>
          </a:endParaRPr>
        </a:p>
      </dgm:t>
    </dgm:pt>
    <dgm:pt modelId="{E8E00934-5EFB-9549-B30D-336B6222EB1A}">
      <dgm:prSet phldrT="[Text]" custT="1"/>
      <dgm:spPr>
        <a:solidFill>
          <a:srgbClr val="CCFF66"/>
        </a:solidFill>
      </dgm:spPr>
      <dgm:t>
        <a:bodyPr/>
        <a:lstStyle/>
        <a:p>
          <a:r>
            <a:rPr lang="en-US" sz="3200" smtClean="0"/>
            <a:t>(+)</a:t>
          </a:r>
        </a:p>
        <a:p>
          <a:r>
            <a:rPr lang="en-US" sz="1800" smtClean="0"/>
            <a:t>S.C.</a:t>
          </a:r>
          <a:endParaRPr lang="en-US" sz="1800" dirty="0"/>
        </a:p>
      </dgm:t>
    </dgm:pt>
    <dgm:pt modelId="{79F9AF0F-09EF-8E49-ACD6-679E7E794CC1}" type="parTrans" cxnId="{02D173A4-62BE-0F4C-A04B-82B199E89A26}">
      <dgm:prSet/>
      <dgm:spPr/>
      <dgm:t>
        <a:bodyPr/>
        <a:lstStyle/>
        <a:p>
          <a:endParaRPr lang="en-US">
            <a:solidFill>
              <a:srgbClr val="000000"/>
            </a:solidFill>
          </a:endParaRPr>
        </a:p>
      </dgm:t>
    </dgm:pt>
    <dgm:pt modelId="{32C4B327-6D54-594D-8D29-40990C9EDD23}" type="sibTrans" cxnId="{02D173A4-62BE-0F4C-A04B-82B199E89A26}">
      <dgm:prSet/>
      <dgm:spPr/>
      <dgm:t>
        <a:bodyPr/>
        <a:lstStyle/>
        <a:p>
          <a:endParaRPr lang="en-US">
            <a:solidFill>
              <a:srgbClr val="000000"/>
            </a:solidFill>
          </a:endParaRPr>
        </a:p>
      </dgm:t>
    </dgm:pt>
    <dgm:pt modelId="{86C6606F-D985-2245-B233-182C35FE91AA}">
      <dgm:prSet phldrT="[Text]"/>
      <dgm:spPr>
        <a:solidFill>
          <a:srgbClr val="FFFF00"/>
        </a:solidFill>
      </dgm:spPr>
      <dgm:t>
        <a:bodyPr/>
        <a:lstStyle/>
        <a:p>
          <a:r>
            <a:rPr lang="en-US" dirty="0" smtClean="0"/>
            <a:t>??????</a:t>
          </a:r>
        </a:p>
        <a:p>
          <a:r>
            <a:rPr lang="en-US" dirty="0" smtClean="0"/>
            <a:t>??????</a:t>
          </a:r>
        </a:p>
        <a:p>
          <a:r>
            <a:rPr lang="en-US" dirty="0" smtClean="0"/>
            <a:t>??????</a:t>
          </a:r>
        </a:p>
        <a:p>
          <a:r>
            <a:rPr lang="en-US" dirty="0" smtClean="0"/>
            <a:t>??????</a:t>
          </a:r>
          <a:endParaRPr lang="en-US" dirty="0"/>
        </a:p>
      </dgm:t>
    </dgm:pt>
    <dgm:pt modelId="{DC64813C-4912-494C-B4FC-5EF2B5E96153}" type="parTrans" cxnId="{A4BFEE2A-725A-EA40-8DD8-57227941EBA6}">
      <dgm:prSet/>
      <dgm:spPr/>
      <dgm:t>
        <a:bodyPr/>
        <a:lstStyle/>
        <a:p>
          <a:endParaRPr lang="en-US">
            <a:solidFill>
              <a:srgbClr val="000000"/>
            </a:solidFill>
          </a:endParaRPr>
        </a:p>
      </dgm:t>
    </dgm:pt>
    <dgm:pt modelId="{3B2F5521-7CBD-794A-8121-2EC279AB550B}" type="sibTrans" cxnId="{A4BFEE2A-725A-EA40-8DD8-57227941EBA6}">
      <dgm:prSet/>
      <dgm:spPr/>
      <dgm:t>
        <a:bodyPr/>
        <a:lstStyle/>
        <a:p>
          <a:endParaRPr lang="en-US">
            <a:solidFill>
              <a:srgbClr val="000000"/>
            </a:solidFill>
          </a:endParaRPr>
        </a:p>
      </dgm:t>
    </dgm:pt>
    <dgm:pt modelId="{148C5E58-A6C7-0A49-911E-3905B49488D3}" type="pres">
      <dgm:prSet presAssocID="{37488069-5A92-CF4D-A869-8DD15F41F580}" presName="CompostProcess" presStyleCnt="0">
        <dgm:presLayoutVars>
          <dgm:dir/>
          <dgm:resizeHandles val="exact"/>
        </dgm:presLayoutVars>
      </dgm:prSet>
      <dgm:spPr/>
    </dgm:pt>
    <dgm:pt modelId="{E6D85F04-630B-E74A-AF84-5CD6A13DFE6E}" type="pres">
      <dgm:prSet presAssocID="{37488069-5A92-CF4D-A869-8DD15F41F580}" presName="arrow" presStyleLbl="bgShp" presStyleIdx="0" presStyleCnt="1"/>
      <dgm:spPr/>
    </dgm:pt>
    <dgm:pt modelId="{ABEC4949-C6DF-A84A-A03F-4B35546B810F}" type="pres">
      <dgm:prSet presAssocID="{37488069-5A92-CF4D-A869-8DD15F41F580}" presName="linearProcess" presStyleCnt="0"/>
      <dgm:spPr/>
    </dgm:pt>
    <dgm:pt modelId="{A6802347-508F-CF4A-A29A-9740D76E76BF}" type="pres">
      <dgm:prSet presAssocID="{720B2996-E64B-8D4E-A5B6-BBC92AC914AF}" presName="textNode" presStyleLbl="node1" presStyleIdx="0" presStyleCnt="7">
        <dgm:presLayoutVars>
          <dgm:bulletEnabled val="1"/>
        </dgm:presLayoutVars>
      </dgm:prSet>
      <dgm:spPr/>
      <dgm:t>
        <a:bodyPr/>
        <a:lstStyle/>
        <a:p>
          <a:endParaRPr lang="en-US"/>
        </a:p>
      </dgm:t>
    </dgm:pt>
    <dgm:pt modelId="{789D2387-8751-CF40-B466-96E122669D4D}" type="pres">
      <dgm:prSet presAssocID="{381568A0-28AC-2949-BC09-CF7CB3AED02F}" presName="sibTrans" presStyleCnt="0"/>
      <dgm:spPr/>
    </dgm:pt>
    <dgm:pt modelId="{159102BF-11EC-DE49-910F-32B00FE75ACF}" type="pres">
      <dgm:prSet presAssocID="{92F30483-CC5F-6448-9A2B-481AE7EBE40A}" presName="textNode" presStyleLbl="node1" presStyleIdx="1" presStyleCnt="7" custScaleX="126408">
        <dgm:presLayoutVars>
          <dgm:bulletEnabled val="1"/>
        </dgm:presLayoutVars>
      </dgm:prSet>
      <dgm:spPr/>
      <dgm:t>
        <a:bodyPr/>
        <a:lstStyle/>
        <a:p>
          <a:endParaRPr lang="en-US"/>
        </a:p>
      </dgm:t>
    </dgm:pt>
    <dgm:pt modelId="{6713BA98-1FA3-F844-BABD-E17CB90D3702}" type="pres">
      <dgm:prSet presAssocID="{5241CA5D-EE0F-8C46-B2F5-16001D78033D}" presName="sibTrans" presStyleCnt="0"/>
      <dgm:spPr/>
    </dgm:pt>
    <dgm:pt modelId="{709968C3-F776-8C4B-9B50-3AEA79464A22}" type="pres">
      <dgm:prSet presAssocID="{9A77F69F-04DF-4641-8880-6440B7167C2A}" presName="textNode" presStyleLbl="node1" presStyleIdx="2" presStyleCnt="7">
        <dgm:presLayoutVars>
          <dgm:bulletEnabled val="1"/>
        </dgm:presLayoutVars>
      </dgm:prSet>
      <dgm:spPr/>
      <dgm:t>
        <a:bodyPr/>
        <a:lstStyle/>
        <a:p>
          <a:endParaRPr lang="en-US"/>
        </a:p>
      </dgm:t>
    </dgm:pt>
    <dgm:pt modelId="{A4D8CC84-7FC5-6C40-85E0-5F2A0F0ED21A}" type="pres">
      <dgm:prSet presAssocID="{B718D252-DB39-6D48-9CBA-6EA6A83924CA}" presName="sibTrans" presStyleCnt="0"/>
      <dgm:spPr/>
    </dgm:pt>
    <dgm:pt modelId="{0634D88A-F331-EE41-8CA4-AF17D99EEF88}" type="pres">
      <dgm:prSet presAssocID="{86C6606F-D985-2245-B233-182C35FE91AA}" presName="textNode" presStyleLbl="node1" presStyleIdx="3" presStyleCnt="7">
        <dgm:presLayoutVars>
          <dgm:bulletEnabled val="1"/>
        </dgm:presLayoutVars>
      </dgm:prSet>
      <dgm:spPr/>
      <dgm:t>
        <a:bodyPr/>
        <a:lstStyle/>
        <a:p>
          <a:endParaRPr lang="en-US"/>
        </a:p>
      </dgm:t>
    </dgm:pt>
    <dgm:pt modelId="{B04547FA-EB0E-B643-AF37-755990D45E27}" type="pres">
      <dgm:prSet presAssocID="{3B2F5521-7CBD-794A-8121-2EC279AB550B}" presName="sibTrans" presStyleCnt="0"/>
      <dgm:spPr/>
    </dgm:pt>
    <dgm:pt modelId="{18CE37C3-80D4-2F42-969F-181DDABE17DD}" type="pres">
      <dgm:prSet presAssocID="{E8E00934-5EFB-9549-B30D-336B6222EB1A}" presName="textNode" presStyleLbl="node1" presStyleIdx="4" presStyleCnt="7">
        <dgm:presLayoutVars>
          <dgm:bulletEnabled val="1"/>
        </dgm:presLayoutVars>
      </dgm:prSet>
      <dgm:spPr/>
      <dgm:t>
        <a:bodyPr/>
        <a:lstStyle/>
        <a:p>
          <a:endParaRPr lang="en-US"/>
        </a:p>
      </dgm:t>
    </dgm:pt>
    <dgm:pt modelId="{BF7E5C8E-6A85-394C-8CE3-91DEBC465D39}" type="pres">
      <dgm:prSet presAssocID="{32C4B327-6D54-594D-8D29-40990C9EDD23}" presName="sibTrans" presStyleCnt="0"/>
      <dgm:spPr/>
    </dgm:pt>
    <dgm:pt modelId="{3EA2B85E-701C-C445-9E44-04B5BFCFC731}" type="pres">
      <dgm:prSet presAssocID="{5CECC7A2-72D6-3648-833F-841F10BBB439}" presName="textNode" presStyleLbl="node1" presStyleIdx="5" presStyleCnt="7" custScaleX="119382">
        <dgm:presLayoutVars>
          <dgm:bulletEnabled val="1"/>
        </dgm:presLayoutVars>
      </dgm:prSet>
      <dgm:spPr/>
      <dgm:t>
        <a:bodyPr/>
        <a:lstStyle/>
        <a:p>
          <a:endParaRPr lang="en-US"/>
        </a:p>
      </dgm:t>
    </dgm:pt>
    <dgm:pt modelId="{73313A31-A89A-8B47-B61C-53E89EAFC571}" type="pres">
      <dgm:prSet presAssocID="{385F2F46-C991-CA4B-B4F9-938A8194161C}" presName="sibTrans" presStyleCnt="0"/>
      <dgm:spPr/>
    </dgm:pt>
    <dgm:pt modelId="{1DB1BED6-09D8-EB43-A436-1315295DD327}" type="pres">
      <dgm:prSet presAssocID="{3FC876C6-8AB7-6E4F-8280-F2399AA665C3}" presName="textNode" presStyleLbl="node1" presStyleIdx="6" presStyleCnt="7">
        <dgm:presLayoutVars>
          <dgm:bulletEnabled val="1"/>
        </dgm:presLayoutVars>
      </dgm:prSet>
      <dgm:spPr/>
      <dgm:t>
        <a:bodyPr/>
        <a:lstStyle/>
        <a:p>
          <a:endParaRPr lang="en-US"/>
        </a:p>
      </dgm:t>
    </dgm:pt>
  </dgm:ptLst>
  <dgm:cxnLst>
    <dgm:cxn modelId="{7DD15248-D3A9-0F4B-B428-980AF6B1A477}" srcId="{37488069-5A92-CF4D-A869-8DD15F41F580}" destId="{720B2996-E64B-8D4E-A5B6-BBC92AC914AF}" srcOrd="0" destOrd="0" parTransId="{8E292EAC-A61C-B74F-BB2F-16E009E3780E}" sibTransId="{381568A0-28AC-2949-BC09-CF7CB3AED02F}"/>
    <dgm:cxn modelId="{222F01DA-828A-F644-B333-362BE1524D5A}" srcId="{37488069-5A92-CF4D-A869-8DD15F41F580}" destId="{3FC876C6-8AB7-6E4F-8280-F2399AA665C3}" srcOrd="6" destOrd="0" parTransId="{E30F92FE-6825-4740-AB70-567EE7DED275}" sibTransId="{81878775-C413-E740-AF79-623D060684F3}"/>
    <dgm:cxn modelId="{A4BFEE2A-725A-EA40-8DD8-57227941EBA6}" srcId="{37488069-5A92-CF4D-A869-8DD15F41F580}" destId="{86C6606F-D985-2245-B233-182C35FE91AA}" srcOrd="3" destOrd="0" parTransId="{DC64813C-4912-494C-B4FC-5EF2B5E96153}" sibTransId="{3B2F5521-7CBD-794A-8121-2EC279AB550B}"/>
    <dgm:cxn modelId="{258A6B90-4AC0-C24A-BA2C-FDBA07924F21}" type="presOf" srcId="{9A77F69F-04DF-4641-8880-6440B7167C2A}" destId="{709968C3-F776-8C4B-9B50-3AEA79464A22}" srcOrd="0" destOrd="0" presId="urn:microsoft.com/office/officeart/2005/8/layout/hProcess9"/>
    <dgm:cxn modelId="{F62DF439-0B4D-9C4E-ACD2-1272D1274A9E}" type="presOf" srcId="{3FC876C6-8AB7-6E4F-8280-F2399AA665C3}" destId="{1DB1BED6-09D8-EB43-A436-1315295DD327}" srcOrd="0" destOrd="0" presId="urn:microsoft.com/office/officeart/2005/8/layout/hProcess9"/>
    <dgm:cxn modelId="{D5968B6F-2613-6E4E-AB1B-969075A6F6B9}" srcId="{37488069-5A92-CF4D-A869-8DD15F41F580}" destId="{9A77F69F-04DF-4641-8880-6440B7167C2A}" srcOrd="2" destOrd="0" parTransId="{ED7BFDAE-5634-C04A-ABE6-103D83F9D8AB}" sibTransId="{B718D252-DB39-6D48-9CBA-6EA6A83924CA}"/>
    <dgm:cxn modelId="{64047C94-6C4D-BC49-AA89-9E331A3AAAB3}" type="presOf" srcId="{E8E00934-5EFB-9549-B30D-336B6222EB1A}" destId="{18CE37C3-80D4-2F42-969F-181DDABE17DD}" srcOrd="0" destOrd="0" presId="urn:microsoft.com/office/officeart/2005/8/layout/hProcess9"/>
    <dgm:cxn modelId="{71563B63-6485-3F4C-83DB-48E53936BD1F}" srcId="{37488069-5A92-CF4D-A869-8DD15F41F580}" destId="{5CECC7A2-72D6-3648-833F-841F10BBB439}" srcOrd="5" destOrd="0" parTransId="{DD87EB6B-F3AD-CA49-803C-9DDF30DD027C}" sibTransId="{385F2F46-C991-CA4B-B4F9-938A8194161C}"/>
    <dgm:cxn modelId="{02D173A4-62BE-0F4C-A04B-82B199E89A26}" srcId="{37488069-5A92-CF4D-A869-8DD15F41F580}" destId="{E8E00934-5EFB-9549-B30D-336B6222EB1A}" srcOrd="4" destOrd="0" parTransId="{79F9AF0F-09EF-8E49-ACD6-679E7E794CC1}" sibTransId="{32C4B327-6D54-594D-8D29-40990C9EDD23}"/>
    <dgm:cxn modelId="{EF64197F-7AFB-9B44-B8BE-80BB5848E434}" type="presOf" srcId="{92F30483-CC5F-6448-9A2B-481AE7EBE40A}" destId="{159102BF-11EC-DE49-910F-32B00FE75ACF}" srcOrd="0" destOrd="0" presId="urn:microsoft.com/office/officeart/2005/8/layout/hProcess9"/>
    <dgm:cxn modelId="{D100A1D8-BBB3-5B43-BFE3-A459461BC654}" type="presOf" srcId="{5CECC7A2-72D6-3648-833F-841F10BBB439}" destId="{3EA2B85E-701C-C445-9E44-04B5BFCFC731}" srcOrd="0" destOrd="0" presId="urn:microsoft.com/office/officeart/2005/8/layout/hProcess9"/>
    <dgm:cxn modelId="{0B7C3BAA-F9C4-954E-BCE4-C578410EF1C1}" srcId="{37488069-5A92-CF4D-A869-8DD15F41F580}" destId="{92F30483-CC5F-6448-9A2B-481AE7EBE40A}" srcOrd="1" destOrd="0" parTransId="{D3243C62-4388-3643-B16F-50A4DD267FF6}" sibTransId="{5241CA5D-EE0F-8C46-B2F5-16001D78033D}"/>
    <dgm:cxn modelId="{D48C0C4F-BD8D-E946-A89A-63CDD2A4BE57}" type="presOf" srcId="{86C6606F-D985-2245-B233-182C35FE91AA}" destId="{0634D88A-F331-EE41-8CA4-AF17D99EEF88}" srcOrd="0" destOrd="0" presId="urn:microsoft.com/office/officeart/2005/8/layout/hProcess9"/>
    <dgm:cxn modelId="{96E1F7E6-2C9F-E44B-A657-4D4852A07436}" type="presOf" srcId="{720B2996-E64B-8D4E-A5B6-BBC92AC914AF}" destId="{A6802347-508F-CF4A-A29A-9740D76E76BF}" srcOrd="0" destOrd="0" presId="urn:microsoft.com/office/officeart/2005/8/layout/hProcess9"/>
    <dgm:cxn modelId="{3D393EFC-723A-5848-B427-239E3031B7B8}" type="presOf" srcId="{37488069-5A92-CF4D-A869-8DD15F41F580}" destId="{148C5E58-A6C7-0A49-911E-3905B49488D3}" srcOrd="0" destOrd="0" presId="urn:microsoft.com/office/officeart/2005/8/layout/hProcess9"/>
    <dgm:cxn modelId="{7554CB8F-F654-3544-AD30-CD6811FD7DDC}" type="presParOf" srcId="{148C5E58-A6C7-0A49-911E-3905B49488D3}" destId="{E6D85F04-630B-E74A-AF84-5CD6A13DFE6E}" srcOrd="0" destOrd="0" presId="urn:microsoft.com/office/officeart/2005/8/layout/hProcess9"/>
    <dgm:cxn modelId="{8E1F6AD5-9C7C-BD4E-91EB-03E211B7A010}" type="presParOf" srcId="{148C5E58-A6C7-0A49-911E-3905B49488D3}" destId="{ABEC4949-C6DF-A84A-A03F-4B35546B810F}" srcOrd="1" destOrd="0" presId="urn:microsoft.com/office/officeart/2005/8/layout/hProcess9"/>
    <dgm:cxn modelId="{55AA66F1-F04B-FB42-B02C-AD208B2A168F}" type="presParOf" srcId="{ABEC4949-C6DF-A84A-A03F-4B35546B810F}" destId="{A6802347-508F-CF4A-A29A-9740D76E76BF}" srcOrd="0" destOrd="0" presId="urn:microsoft.com/office/officeart/2005/8/layout/hProcess9"/>
    <dgm:cxn modelId="{3D579AEA-0FBB-5F42-858C-787C9B61704E}" type="presParOf" srcId="{ABEC4949-C6DF-A84A-A03F-4B35546B810F}" destId="{789D2387-8751-CF40-B466-96E122669D4D}" srcOrd="1" destOrd="0" presId="urn:microsoft.com/office/officeart/2005/8/layout/hProcess9"/>
    <dgm:cxn modelId="{BA93F857-E204-B145-AC23-8C408D507935}" type="presParOf" srcId="{ABEC4949-C6DF-A84A-A03F-4B35546B810F}" destId="{159102BF-11EC-DE49-910F-32B00FE75ACF}" srcOrd="2" destOrd="0" presId="urn:microsoft.com/office/officeart/2005/8/layout/hProcess9"/>
    <dgm:cxn modelId="{E4086E28-006D-3943-8373-EED6695985CA}" type="presParOf" srcId="{ABEC4949-C6DF-A84A-A03F-4B35546B810F}" destId="{6713BA98-1FA3-F844-BABD-E17CB90D3702}" srcOrd="3" destOrd="0" presId="urn:microsoft.com/office/officeart/2005/8/layout/hProcess9"/>
    <dgm:cxn modelId="{2C1E7FDD-3A5A-F94B-8530-84E81755228C}" type="presParOf" srcId="{ABEC4949-C6DF-A84A-A03F-4B35546B810F}" destId="{709968C3-F776-8C4B-9B50-3AEA79464A22}" srcOrd="4" destOrd="0" presId="urn:microsoft.com/office/officeart/2005/8/layout/hProcess9"/>
    <dgm:cxn modelId="{F9FAD118-2FBA-C149-BB78-38B9BC5E116C}" type="presParOf" srcId="{ABEC4949-C6DF-A84A-A03F-4B35546B810F}" destId="{A4D8CC84-7FC5-6C40-85E0-5F2A0F0ED21A}" srcOrd="5" destOrd="0" presId="urn:microsoft.com/office/officeart/2005/8/layout/hProcess9"/>
    <dgm:cxn modelId="{021DA44D-594F-3E4E-AE95-E4F7F0BE8C56}" type="presParOf" srcId="{ABEC4949-C6DF-A84A-A03F-4B35546B810F}" destId="{0634D88A-F331-EE41-8CA4-AF17D99EEF88}" srcOrd="6" destOrd="0" presId="urn:microsoft.com/office/officeart/2005/8/layout/hProcess9"/>
    <dgm:cxn modelId="{3E621274-5C9C-5846-82A4-7FEBA2124E34}" type="presParOf" srcId="{ABEC4949-C6DF-A84A-A03F-4B35546B810F}" destId="{B04547FA-EB0E-B643-AF37-755990D45E27}" srcOrd="7" destOrd="0" presId="urn:microsoft.com/office/officeart/2005/8/layout/hProcess9"/>
    <dgm:cxn modelId="{66901BED-636D-7C41-88EC-DC1E542B7120}" type="presParOf" srcId="{ABEC4949-C6DF-A84A-A03F-4B35546B810F}" destId="{18CE37C3-80D4-2F42-969F-181DDABE17DD}" srcOrd="8" destOrd="0" presId="urn:microsoft.com/office/officeart/2005/8/layout/hProcess9"/>
    <dgm:cxn modelId="{0F8F975F-6675-624D-867E-1DD48EC68F35}" type="presParOf" srcId="{ABEC4949-C6DF-A84A-A03F-4B35546B810F}" destId="{BF7E5C8E-6A85-394C-8CE3-91DEBC465D39}" srcOrd="9" destOrd="0" presId="urn:microsoft.com/office/officeart/2005/8/layout/hProcess9"/>
    <dgm:cxn modelId="{3486AC55-DE8B-DF45-BA26-1ECAA3BABCA9}" type="presParOf" srcId="{ABEC4949-C6DF-A84A-A03F-4B35546B810F}" destId="{3EA2B85E-701C-C445-9E44-04B5BFCFC731}" srcOrd="10" destOrd="0" presId="urn:microsoft.com/office/officeart/2005/8/layout/hProcess9"/>
    <dgm:cxn modelId="{73387B69-E8D7-054D-8CE7-6C805C2653C1}" type="presParOf" srcId="{ABEC4949-C6DF-A84A-A03F-4B35546B810F}" destId="{73313A31-A89A-8B47-B61C-53E89EAFC571}" srcOrd="11" destOrd="0" presId="urn:microsoft.com/office/officeart/2005/8/layout/hProcess9"/>
    <dgm:cxn modelId="{05D4A926-0D7E-9745-8F07-6CA30AD0D497}" type="presParOf" srcId="{ABEC4949-C6DF-A84A-A03F-4B35546B810F}" destId="{1DB1BED6-09D8-EB43-A436-1315295DD327}"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3F6F72E7-ABD9-7F46-8C8D-0C2907272765}">
      <dgm:prSet phldrT="[Text]" custT="1"/>
      <dgm:spPr/>
      <dgm:t>
        <a:bodyPr/>
        <a:lstStyle/>
        <a:p>
          <a:r>
            <a:rPr lang="en-US" sz="2400" dirty="0" smtClean="0">
              <a:solidFill>
                <a:srgbClr val="000000"/>
              </a:solidFill>
            </a:rPr>
            <a:t>2. Establishing &amp; Sustaining High Quality Local Behavior Competence</a:t>
          </a:r>
          <a:endParaRPr lang="en-US" sz="2400" dirty="0">
            <a:solidFill>
              <a:srgbClr val="000000"/>
            </a:solidFill>
          </a:endParaRPr>
        </a:p>
      </dgm:t>
    </dgm:pt>
    <dgm:pt modelId="{862D1D00-F4B6-5A4F-B400-1025B6BCAD09}" type="parTrans" cxnId="{6CE51129-5F16-E441-B163-2FA2D75570F7}">
      <dgm:prSet/>
      <dgm:spPr/>
      <dgm:t>
        <a:bodyPr/>
        <a:lstStyle/>
        <a:p>
          <a:endParaRPr lang="en-US">
            <a:solidFill>
              <a:srgbClr val="000000"/>
            </a:solidFill>
          </a:endParaRPr>
        </a:p>
      </dgm:t>
    </dgm:pt>
    <dgm:pt modelId="{85C7F54B-5149-C74B-A777-9ECB54F9BB02}" type="sibTrans" cxnId="{6CE51129-5F16-E441-B163-2FA2D75570F7}">
      <dgm:prSet/>
      <dgm:spPr/>
      <dgm:t>
        <a:bodyPr/>
        <a:lstStyle/>
        <a:p>
          <a:endParaRPr lang="en-US"/>
        </a:p>
      </dgm:t>
    </dgm:pt>
    <dgm:pt modelId="{922B3A06-0145-F549-911B-559D74E07A12}">
      <dgm:prSet phldrT="[Text]" custT="1"/>
      <dgm:spPr/>
      <dgm:t>
        <a:bodyPr/>
        <a:lstStyle/>
        <a:p>
          <a:r>
            <a:rPr lang="en-US" sz="2400" dirty="0" smtClean="0">
              <a:solidFill>
                <a:srgbClr val="000000"/>
              </a:solidFill>
            </a:rPr>
            <a:t>2a. Conducting meetings</a:t>
          </a:r>
          <a:endParaRPr lang="en-US" sz="2400" dirty="0">
            <a:solidFill>
              <a:srgbClr val="000000"/>
            </a:solidFill>
          </a:endParaRPr>
        </a:p>
      </dgm:t>
    </dgm:pt>
    <dgm:pt modelId="{36D58A18-A350-7442-87F3-9039B97F6615}" type="parTrans" cxnId="{66FAEA80-F11C-CF4A-AAC3-C96D7746837E}">
      <dgm:prSet/>
      <dgm:spPr/>
      <dgm:t>
        <a:bodyPr/>
        <a:lstStyle/>
        <a:p>
          <a:endParaRPr lang="en-US" sz="2400">
            <a:solidFill>
              <a:srgbClr val="000000"/>
            </a:solidFill>
          </a:endParaRPr>
        </a:p>
      </dgm:t>
    </dgm:pt>
    <dgm:pt modelId="{1964B484-AD6C-FA43-9DCD-3334FF460356}" type="sibTrans" cxnId="{66FAEA80-F11C-CF4A-AAC3-C96D7746837E}">
      <dgm:prSet/>
      <dgm:spPr/>
      <dgm:t>
        <a:bodyPr/>
        <a:lstStyle/>
        <a:p>
          <a:endParaRPr lang="en-US"/>
        </a:p>
      </dgm:t>
    </dgm:pt>
    <dgm:pt modelId="{EBAC5EB8-A578-4E41-A921-5C2064CBC82E}">
      <dgm:prSet phldrT="[Text]" custT="1"/>
      <dgm:spPr/>
      <dgm:t>
        <a:bodyPr/>
        <a:lstStyle/>
        <a:p>
          <a:r>
            <a:rPr lang="en-US" sz="2400" dirty="0" smtClean="0">
              <a:solidFill>
                <a:srgbClr val="000000"/>
              </a:solidFill>
            </a:rPr>
            <a:t>2b. Establishing data systems</a:t>
          </a:r>
          <a:endParaRPr lang="en-US" sz="2400" dirty="0">
            <a:solidFill>
              <a:srgbClr val="000000"/>
            </a:solidFill>
          </a:endParaRPr>
        </a:p>
      </dgm:t>
    </dgm:pt>
    <dgm:pt modelId="{474F3D96-E297-8F49-9237-76F3E3E0C989}" type="parTrans" cxnId="{EAE65F25-9742-E747-B3A5-1A353BA66461}">
      <dgm:prSet/>
      <dgm:spPr/>
      <dgm:t>
        <a:bodyPr/>
        <a:lstStyle/>
        <a:p>
          <a:endParaRPr lang="en-US" sz="2400">
            <a:solidFill>
              <a:srgbClr val="000000"/>
            </a:solidFill>
          </a:endParaRPr>
        </a:p>
      </dgm:t>
    </dgm:pt>
    <dgm:pt modelId="{236B2111-A3DB-4947-BC3F-07F2F8477B82}" type="sibTrans" cxnId="{EAE65F25-9742-E747-B3A5-1A353BA66461}">
      <dgm:prSet/>
      <dgm:spPr/>
      <dgm:t>
        <a:bodyPr/>
        <a:lstStyle/>
        <a:p>
          <a:endParaRPr lang="en-US"/>
        </a:p>
      </dgm:t>
    </dgm:pt>
    <dgm:pt modelId="{C99EA662-76F4-FB46-ABF6-AB3F9002402C}">
      <dgm:prSet phldrT="[Text]" custT="1"/>
      <dgm:spPr/>
      <dgm:t>
        <a:bodyPr/>
        <a:lstStyle/>
        <a:p>
          <a:r>
            <a:rPr lang="en-US" sz="2400" dirty="0" smtClean="0">
              <a:solidFill>
                <a:srgbClr val="000000"/>
              </a:solidFill>
            </a:rPr>
            <a:t>2c. Developing &amp; monitoring assessment &amp; intervention plans</a:t>
          </a:r>
          <a:endParaRPr lang="en-US" sz="2400" dirty="0">
            <a:solidFill>
              <a:srgbClr val="000000"/>
            </a:solidFill>
          </a:endParaRPr>
        </a:p>
      </dgm:t>
    </dgm:pt>
    <dgm:pt modelId="{8B84AEAD-AD78-524E-8AFE-FEF7DA1F3CD4}" type="parTrans" cxnId="{F151821F-AB78-5B4D-B632-9AC9FDF55F2A}">
      <dgm:prSet/>
      <dgm:spPr/>
      <dgm:t>
        <a:bodyPr/>
        <a:lstStyle/>
        <a:p>
          <a:endParaRPr lang="en-US" sz="2400">
            <a:solidFill>
              <a:srgbClr val="000000"/>
            </a:solidFill>
          </a:endParaRPr>
        </a:p>
      </dgm:t>
    </dgm:pt>
    <dgm:pt modelId="{5ABEF001-9639-F34F-B4E2-3BDD8A740D6B}" type="sibTrans" cxnId="{F151821F-AB78-5B4D-B632-9AC9FDF55F2A}">
      <dgm:prSet/>
      <dgm:spPr/>
      <dgm:t>
        <a:bodyPr/>
        <a:lstStyle/>
        <a:p>
          <a:endParaRPr lang="en-US"/>
        </a:p>
      </dgm:t>
    </dgm:pt>
    <dgm:pt modelId="{ECE2CDB1-B491-E64A-A296-AE28661A3003}">
      <dgm:prSet phldrT="[Text]" custT="1"/>
      <dgm:spPr/>
      <dgm:t>
        <a:bodyPr/>
        <a:lstStyle/>
        <a:p>
          <a:r>
            <a:rPr lang="en-US" sz="2400" dirty="0" smtClean="0">
              <a:solidFill>
                <a:srgbClr val="000000"/>
              </a:solidFill>
            </a:rPr>
            <a:t>2d. MTBF/MTSS</a:t>
          </a:r>
          <a:endParaRPr lang="en-US" sz="2400" dirty="0">
            <a:solidFill>
              <a:srgbClr val="000000"/>
            </a:solidFill>
          </a:endParaRPr>
        </a:p>
      </dgm:t>
    </dgm:pt>
    <dgm:pt modelId="{898E7768-E58D-ED4D-989D-5E6482C79212}" type="parTrans" cxnId="{7FAFDA46-90CF-6E4A-85BD-FC7B0DB6B2D4}">
      <dgm:prSet/>
      <dgm:spPr/>
      <dgm:t>
        <a:bodyPr/>
        <a:lstStyle/>
        <a:p>
          <a:endParaRPr lang="en-US" sz="2400">
            <a:solidFill>
              <a:srgbClr val="000000"/>
            </a:solidFill>
          </a:endParaRPr>
        </a:p>
      </dgm:t>
    </dgm:pt>
    <dgm:pt modelId="{6AB38110-8440-1A40-A7A3-5D484838EF45}" type="sibTrans" cxnId="{7FAFDA46-90CF-6E4A-85BD-FC7B0DB6B2D4}">
      <dgm:prSet/>
      <dgm:spPr/>
      <dgm:t>
        <a:bodyPr/>
        <a:lstStyle/>
        <a:p>
          <a:endParaRPr lang="en-US"/>
        </a:p>
      </dgm:t>
    </dgm:pt>
    <dgm:pt modelId="{4AF8A27D-9EF1-E040-BCAD-E3DA5066D43A}">
      <dgm:prSet phldrT="[Text]"/>
      <dgm:spPr>
        <a:solidFill>
          <a:srgbClr val="FFFF00"/>
        </a:solidFill>
      </dgm:spPr>
      <dgm:t>
        <a:bodyPr/>
        <a:lstStyle/>
        <a:p>
          <a:r>
            <a:rPr lang="en-US" dirty="0" smtClean="0">
              <a:solidFill>
                <a:schemeClr val="tx1"/>
              </a:solidFill>
            </a:rPr>
            <a:t>INTENSIVE INTERVENTION CONSIDERATIONS</a:t>
          </a:r>
          <a:endParaRPr lang="en-US" dirty="0">
            <a:solidFill>
              <a:srgbClr val="000000"/>
            </a:solidFill>
          </a:endParaRPr>
        </a:p>
      </dgm:t>
    </dgm:pt>
    <dgm:pt modelId="{7820F079-B56C-594B-A11F-F14A8DFED615}" type="sibTrans" cxnId="{66AD6B17-AA04-7E4A-A57E-9FA56CD30D08}">
      <dgm:prSet/>
      <dgm:spPr/>
      <dgm:t>
        <a:bodyPr/>
        <a:lstStyle/>
        <a:p>
          <a:endParaRPr lang="en-US"/>
        </a:p>
      </dgm:t>
    </dgm:pt>
    <dgm:pt modelId="{B73D82A8-6636-2F4C-9FEB-66D3A4B4E772}" type="parTrans" cxnId="{66AD6B17-AA04-7E4A-A57E-9FA56CD30D08}">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6" custScaleX="129762" custScaleY="59454" custLinFactNeighborX="-33482" custLinFactNeighborY="-70"/>
      <dgm:spPr/>
      <dgm:t>
        <a:bodyPr/>
        <a:lstStyle/>
        <a:p>
          <a:endParaRPr lang="en-US"/>
        </a:p>
      </dgm:t>
    </dgm:pt>
    <dgm:pt modelId="{2431805E-C250-BB4E-B99A-17B4FE7E67D7}" type="pres">
      <dgm:prSet presAssocID="{4AF8A27D-9EF1-E040-BCAD-E3DA5066D43A}" presName="cycle_1" presStyleCnt="0"/>
      <dgm:spPr/>
    </dgm:pt>
    <dgm:pt modelId="{E3D6F61D-5EA9-BE4C-8B76-9D997E41FFE3}" type="pres">
      <dgm:prSet presAssocID="{3F6F72E7-ABD9-7F46-8C8D-0C2907272765}" presName="childCenter1" presStyleLbl="node1" presStyleIdx="1" presStyleCnt="6" custScaleX="296738" custLinFactNeighborX="29202" custLinFactNeighborY="737"/>
      <dgm:spPr/>
      <dgm:t>
        <a:bodyPr/>
        <a:lstStyle/>
        <a:p>
          <a:endParaRPr lang="en-US"/>
        </a:p>
      </dgm:t>
    </dgm:pt>
    <dgm:pt modelId="{9B873AFD-1798-854E-A2F4-6355E408D2AA}" type="pres">
      <dgm:prSet presAssocID="{36D58A18-A350-7442-87F3-9039B97F6615}" presName="Name141" presStyleLbl="parChTrans1D3" presStyleIdx="0" presStyleCnt="4" custSzX="1674351"/>
      <dgm:spPr/>
      <dgm:t>
        <a:bodyPr/>
        <a:lstStyle/>
        <a:p>
          <a:endParaRPr lang="en-US"/>
        </a:p>
      </dgm:t>
    </dgm:pt>
    <dgm:pt modelId="{5BF557CC-7A8F-DF4E-AE9D-7DFA0CD6147B}" type="pres">
      <dgm:prSet presAssocID="{922B3A06-0145-F549-911B-559D74E07A12}" presName="text1" presStyleLbl="node1" presStyleIdx="2" presStyleCnt="6" custScaleX="227221" custScaleY="66474" custRadScaleRad="120168" custRadScaleInc="-82833">
        <dgm:presLayoutVars>
          <dgm:bulletEnabled val="1"/>
        </dgm:presLayoutVars>
      </dgm:prSet>
      <dgm:spPr/>
      <dgm:t>
        <a:bodyPr/>
        <a:lstStyle/>
        <a:p>
          <a:endParaRPr lang="en-US"/>
        </a:p>
      </dgm:t>
    </dgm:pt>
    <dgm:pt modelId="{8884C27F-1A72-6043-93B9-F763A6715210}" type="pres">
      <dgm:prSet presAssocID="{474F3D96-E297-8F49-9237-76F3E3E0C989}" presName="Name141" presStyleLbl="parChTrans1D3" presStyleIdx="1" presStyleCnt="4" custSzX="340379"/>
      <dgm:spPr/>
      <dgm:t>
        <a:bodyPr/>
        <a:lstStyle/>
        <a:p>
          <a:endParaRPr lang="en-US"/>
        </a:p>
      </dgm:t>
    </dgm:pt>
    <dgm:pt modelId="{916C33DA-D1D6-8E4E-A9D5-4774786DA5F3}" type="pres">
      <dgm:prSet presAssocID="{EBAC5EB8-A578-4E41-A921-5C2064CBC82E}" presName="text1" presStyleLbl="node1" presStyleIdx="3" presStyleCnt="6" custScaleX="227221" custScaleY="66474" custRadScaleRad="117520" custRadScaleInc="-20611">
        <dgm:presLayoutVars>
          <dgm:bulletEnabled val="1"/>
        </dgm:presLayoutVars>
      </dgm:prSet>
      <dgm:spPr/>
      <dgm:t>
        <a:bodyPr/>
        <a:lstStyle/>
        <a:p>
          <a:endParaRPr lang="en-US"/>
        </a:p>
      </dgm:t>
    </dgm:pt>
    <dgm:pt modelId="{13904AF5-E096-EE45-8CC9-E304DCD0D34E}" type="pres">
      <dgm:prSet presAssocID="{8B84AEAD-AD78-524E-8AFE-FEF7DA1F3CD4}" presName="Name141" presStyleLbl="parChTrans1D3" presStyleIdx="2" presStyleCnt="4" custSzX="340379"/>
      <dgm:spPr/>
      <dgm:t>
        <a:bodyPr/>
        <a:lstStyle/>
        <a:p>
          <a:endParaRPr lang="en-US"/>
        </a:p>
      </dgm:t>
    </dgm:pt>
    <dgm:pt modelId="{A5BCCB33-EFD7-214D-93C2-85885729753E}" type="pres">
      <dgm:prSet presAssocID="{C99EA662-76F4-FB46-ABF6-AB3F9002402C}" presName="text1" presStyleLbl="node1" presStyleIdx="4" presStyleCnt="6" custScaleX="296738" custRadScaleRad="119972" custRadScaleInc="22456">
        <dgm:presLayoutVars>
          <dgm:bulletEnabled val="1"/>
        </dgm:presLayoutVars>
      </dgm:prSet>
      <dgm:spPr/>
      <dgm:t>
        <a:bodyPr/>
        <a:lstStyle/>
        <a:p>
          <a:endParaRPr lang="en-US"/>
        </a:p>
      </dgm:t>
    </dgm:pt>
    <dgm:pt modelId="{D6D3376C-2BF7-594D-A516-7DBA7738D132}" type="pres">
      <dgm:prSet presAssocID="{898E7768-E58D-ED4D-989D-5E6482C79212}" presName="Name141" presStyleLbl="parChTrans1D3" presStyleIdx="3" presStyleCnt="4" custSzX="1674351"/>
      <dgm:spPr/>
      <dgm:t>
        <a:bodyPr/>
        <a:lstStyle/>
        <a:p>
          <a:endParaRPr lang="en-US"/>
        </a:p>
      </dgm:t>
    </dgm:pt>
    <dgm:pt modelId="{2BCF65B9-FC5B-3147-9160-46C45EB7C3DA}" type="pres">
      <dgm:prSet presAssocID="{ECE2CDB1-B491-E64A-A296-AE28661A3003}" presName="text1" presStyleLbl="node1" presStyleIdx="5" presStyleCnt="6" custScaleX="227221" custScaleY="66474" custRadScaleRad="115246" custRadScaleInc="87026">
        <dgm:presLayoutVars>
          <dgm:bulletEnabled val="1"/>
        </dgm:presLayoutVars>
      </dgm:prSet>
      <dgm:spPr/>
      <dgm:t>
        <a:bodyPr/>
        <a:lstStyle/>
        <a:p>
          <a:endParaRPr lang="en-US"/>
        </a:p>
      </dgm:t>
    </dgm:pt>
    <dgm:pt modelId="{201823C2-8BC2-E040-A607-2C303E601F2B}" type="pres">
      <dgm:prSet presAssocID="{862D1D00-F4B6-5A4F-B400-1025B6BCAD09}" presName="Name144" presStyleLbl="parChTrans1D2" presStyleIdx="0" presStyleCnt="1"/>
      <dgm:spPr/>
      <dgm:t>
        <a:bodyPr/>
        <a:lstStyle/>
        <a:p>
          <a:endParaRPr lang="en-US"/>
        </a:p>
      </dgm:t>
    </dgm:pt>
  </dgm:ptLst>
  <dgm:cxnLst>
    <dgm:cxn modelId="{AD79EACF-3C1B-F14E-8F3C-E5E2A9E1EBAC}" type="presOf" srcId="{ECE2CDB1-B491-E64A-A296-AE28661A3003}" destId="{2BCF65B9-FC5B-3147-9160-46C45EB7C3DA}" srcOrd="0" destOrd="0" presId="urn:microsoft.com/office/officeart/2008/layout/RadialCluster"/>
    <dgm:cxn modelId="{61A40255-055B-7B42-B64F-CE90DD78332F}" type="presOf" srcId="{898E7768-E58D-ED4D-989D-5E6482C79212}" destId="{D6D3376C-2BF7-594D-A516-7DBA7738D132}" srcOrd="0" destOrd="0" presId="urn:microsoft.com/office/officeart/2008/layout/RadialCluster"/>
    <dgm:cxn modelId="{CBD04143-0C17-D444-ACAD-27CEC1F30E0F}" type="presOf" srcId="{4AF8A27D-9EF1-E040-BCAD-E3DA5066D43A}" destId="{DB3D0ADF-946D-4643-BD82-F2FA1829BDDD}" srcOrd="0" destOrd="0" presId="urn:microsoft.com/office/officeart/2008/layout/RadialCluster"/>
    <dgm:cxn modelId="{7FAFDA46-90CF-6E4A-85BD-FC7B0DB6B2D4}" srcId="{3F6F72E7-ABD9-7F46-8C8D-0C2907272765}" destId="{ECE2CDB1-B491-E64A-A296-AE28661A3003}" srcOrd="3" destOrd="0" parTransId="{898E7768-E58D-ED4D-989D-5E6482C79212}" sibTransId="{6AB38110-8440-1A40-A7A3-5D484838EF45}"/>
    <dgm:cxn modelId="{7CEB2B3D-D1CD-7049-9243-982D37A6F83B}" type="presOf" srcId="{3F6F72E7-ABD9-7F46-8C8D-0C2907272765}" destId="{E3D6F61D-5EA9-BE4C-8B76-9D997E41FFE3}" srcOrd="0" destOrd="0" presId="urn:microsoft.com/office/officeart/2008/layout/RadialCluster"/>
    <dgm:cxn modelId="{31FE49DC-AA02-214A-9B77-421070EE13C5}" type="presOf" srcId="{8B84AEAD-AD78-524E-8AFE-FEF7DA1F3CD4}" destId="{13904AF5-E096-EE45-8CC9-E304DCD0D34E}" srcOrd="0" destOrd="0" presId="urn:microsoft.com/office/officeart/2008/layout/RadialCluster"/>
    <dgm:cxn modelId="{B85722AB-1D78-6341-9E83-8E4F5E69D763}" type="presOf" srcId="{862D1D00-F4B6-5A4F-B400-1025B6BCAD09}" destId="{201823C2-8BC2-E040-A607-2C303E601F2B}" srcOrd="0" destOrd="0" presId="urn:microsoft.com/office/officeart/2008/layout/RadialCluster"/>
    <dgm:cxn modelId="{00D574A7-D90B-E048-A526-D4E9BAA59CCD}" type="presOf" srcId="{36D58A18-A350-7442-87F3-9039B97F6615}" destId="{9B873AFD-1798-854E-A2F4-6355E408D2AA}" srcOrd="0" destOrd="0" presId="urn:microsoft.com/office/officeart/2008/layout/RadialCluster"/>
    <dgm:cxn modelId="{EAE65F25-9742-E747-B3A5-1A353BA66461}" srcId="{3F6F72E7-ABD9-7F46-8C8D-0C2907272765}" destId="{EBAC5EB8-A578-4E41-A921-5C2064CBC82E}" srcOrd="1" destOrd="0" parTransId="{474F3D96-E297-8F49-9237-76F3E3E0C989}" sibTransId="{236B2111-A3DB-4947-BC3F-07F2F8477B82}"/>
    <dgm:cxn modelId="{6CE51129-5F16-E441-B163-2FA2D75570F7}" srcId="{4AF8A27D-9EF1-E040-BCAD-E3DA5066D43A}" destId="{3F6F72E7-ABD9-7F46-8C8D-0C2907272765}" srcOrd="0" destOrd="0" parTransId="{862D1D00-F4B6-5A4F-B400-1025B6BCAD09}" sibTransId="{85C7F54B-5149-C74B-A777-9ECB54F9BB02}"/>
    <dgm:cxn modelId="{66FAEA80-F11C-CF4A-AAC3-C96D7746837E}" srcId="{3F6F72E7-ABD9-7F46-8C8D-0C2907272765}" destId="{922B3A06-0145-F549-911B-559D74E07A12}" srcOrd="0" destOrd="0" parTransId="{36D58A18-A350-7442-87F3-9039B97F6615}" sibTransId="{1964B484-AD6C-FA43-9DCD-3334FF460356}"/>
    <dgm:cxn modelId="{F151821F-AB78-5B4D-B632-9AC9FDF55F2A}" srcId="{3F6F72E7-ABD9-7F46-8C8D-0C2907272765}" destId="{C99EA662-76F4-FB46-ABF6-AB3F9002402C}" srcOrd="2" destOrd="0" parTransId="{8B84AEAD-AD78-524E-8AFE-FEF7DA1F3CD4}" sibTransId="{5ABEF001-9639-F34F-B4E2-3BDD8A740D6B}"/>
    <dgm:cxn modelId="{1B260F45-0FE2-3F43-97BD-7E8730A10A46}" type="presOf" srcId="{922B3A06-0145-F549-911B-559D74E07A12}" destId="{5BF557CC-7A8F-DF4E-AE9D-7DFA0CD6147B}" srcOrd="0" destOrd="0" presId="urn:microsoft.com/office/officeart/2008/layout/RadialCluster"/>
    <dgm:cxn modelId="{93957E79-F869-6C4B-8EA4-E2201712D0D0}" type="presOf" srcId="{0B30BA72-5E1A-5E44-AA7C-76B4541E36A6}" destId="{B8539921-DB2E-C647-9294-2A28F715C1DD}" srcOrd="0" destOrd="0" presId="urn:microsoft.com/office/officeart/2008/layout/RadialCluster"/>
    <dgm:cxn modelId="{A4B1F4AD-B5FF-5540-B0EF-A81E5228ED54}" type="presOf" srcId="{474F3D96-E297-8F49-9237-76F3E3E0C989}" destId="{8884C27F-1A72-6043-93B9-F763A6715210}"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0FDD068F-D566-8E42-B42D-3C951AB4E455}" type="presOf" srcId="{EBAC5EB8-A578-4E41-A921-5C2064CBC82E}" destId="{916C33DA-D1D6-8E4E-A9D5-4774786DA5F3}" srcOrd="0" destOrd="0" presId="urn:microsoft.com/office/officeart/2008/layout/RadialCluster"/>
    <dgm:cxn modelId="{F7A1F1D8-F4AD-A24F-8665-7C3ADC6A3792}" type="presOf" srcId="{C99EA662-76F4-FB46-ABF6-AB3F9002402C}" destId="{A5BCCB33-EFD7-214D-93C2-85885729753E}" srcOrd="0" destOrd="0" presId="urn:microsoft.com/office/officeart/2008/layout/RadialCluster"/>
    <dgm:cxn modelId="{3241B020-F65F-CF45-94B4-405484F18D36}" type="presParOf" srcId="{B8539921-DB2E-C647-9294-2A28F715C1DD}" destId="{DB3D0ADF-946D-4643-BD82-F2FA1829BDDD}" srcOrd="0" destOrd="0" presId="urn:microsoft.com/office/officeart/2008/layout/RadialCluster"/>
    <dgm:cxn modelId="{74028C0E-BED9-B840-BA07-A40D58789798}" type="presParOf" srcId="{B8539921-DB2E-C647-9294-2A28F715C1DD}" destId="{2431805E-C250-BB4E-B99A-17B4FE7E67D7}" srcOrd="1" destOrd="0" presId="urn:microsoft.com/office/officeart/2008/layout/RadialCluster"/>
    <dgm:cxn modelId="{98A32B61-7200-B948-A4ED-6E18FF950C02}" type="presParOf" srcId="{2431805E-C250-BB4E-B99A-17B4FE7E67D7}" destId="{E3D6F61D-5EA9-BE4C-8B76-9D997E41FFE3}" srcOrd="0" destOrd="0" presId="urn:microsoft.com/office/officeart/2008/layout/RadialCluster"/>
    <dgm:cxn modelId="{C9E15B1A-2938-444A-8CE4-E858AF0E7A26}" type="presParOf" srcId="{2431805E-C250-BB4E-B99A-17B4FE7E67D7}" destId="{9B873AFD-1798-854E-A2F4-6355E408D2AA}" srcOrd="1" destOrd="0" presId="urn:microsoft.com/office/officeart/2008/layout/RadialCluster"/>
    <dgm:cxn modelId="{4FAD891D-1EB9-4C4F-9E8E-5E388F0E2D46}" type="presParOf" srcId="{2431805E-C250-BB4E-B99A-17B4FE7E67D7}" destId="{5BF557CC-7A8F-DF4E-AE9D-7DFA0CD6147B}" srcOrd="2" destOrd="0" presId="urn:microsoft.com/office/officeart/2008/layout/RadialCluster"/>
    <dgm:cxn modelId="{617B128E-00F8-8E4A-A0C2-92872CBDB042}" type="presParOf" srcId="{2431805E-C250-BB4E-B99A-17B4FE7E67D7}" destId="{8884C27F-1A72-6043-93B9-F763A6715210}" srcOrd="3" destOrd="0" presId="urn:microsoft.com/office/officeart/2008/layout/RadialCluster"/>
    <dgm:cxn modelId="{710EDC36-DF14-6A43-95DF-817CF8D72061}" type="presParOf" srcId="{2431805E-C250-BB4E-B99A-17B4FE7E67D7}" destId="{916C33DA-D1D6-8E4E-A9D5-4774786DA5F3}" srcOrd="4" destOrd="0" presId="urn:microsoft.com/office/officeart/2008/layout/RadialCluster"/>
    <dgm:cxn modelId="{515AE773-ACCC-DB42-84B9-061C65D00068}" type="presParOf" srcId="{2431805E-C250-BB4E-B99A-17B4FE7E67D7}" destId="{13904AF5-E096-EE45-8CC9-E304DCD0D34E}" srcOrd="5" destOrd="0" presId="urn:microsoft.com/office/officeart/2008/layout/RadialCluster"/>
    <dgm:cxn modelId="{AE25E361-E6DE-1847-856A-1833EE6AEC7B}" type="presParOf" srcId="{2431805E-C250-BB4E-B99A-17B4FE7E67D7}" destId="{A5BCCB33-EFD7-214D-93C2-85885729753E}" srcOrd="6" destOrd="0" presId="urn:microsoft.com/office/officeart/2008/layout/RadialCluster"/>
    <dgm:cxn modelId="{31B45781-E593-0D4F-8838-8D5535C8CE49}" type="presParOf" srcId="{2431805E-C250-BB4E-B99A-17B4FE7E67D7}" destId="{D6D3376C-2BF7-594D-A516-7DBA7738D132}" srcOrd="7" destOrd="0" presId="urn:microsoft.com/office/officeart/2008/layout/RadialCluster"/>
    <dgm:cxn modelId="{33E48649-CB6C-1A4C-A4FF-38F31CC71C20}" type="presParOf" srcId="{2431805E-C250-BB4E-B99A-17B4FE7E67D7}" destId="{2BCF65B9-FC5B-3147-9160-46C45EB7C3DA}" srcOrd="8" destOrd="0" presId="urn:microsoft.com/office/officeart/2008/layout/RadialCluster"/>
    <dgm:cxn modelId="{A7179A2E-7BF7-1640-B3F8-E8A7238A027A}" type="presParOf" srcId="{B8539921-DB2E-C647-9294-2A28F715C1DD}" destId="{201823C2-8BC2-E040-A607-2C303E601F2B}"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D059A31-90C8-D84C-8233-50C4ADF45886}" type="doc">
      <dgm:prSet loTypeId="urn:microsoft.com/office/officeart/2008/layout/RadialCluster" loCatId="" qsTypeId="urn:microsoft.com/office/officeart/2005/8/quickstyle/simple4" qsCatId="simple" csTypeId="urn:microsoft.com/office/officeart/2005/8/colors/accent0_1" csCatId="mainScheme" phldr="1"/>
      <dgm:spPr/>
      <dgm:t>
        <a:bodyPr/>
        <a:lstStyle/>
        <a:p>
          <a:endParaRPr lang="en-US"/>
        </a:p>
      </dgm:t>
    </dgm:pt>
    <dgm:pt modelId="{5A185DA6-B4C7-924F-AB9C-C90100DEB6BD}">
      <dgm:prSet custT="1"/>
      <dgm:spPr>
        <a:solidFill>
          <a:srgbClr val="008000"/>
        </a:solidFill>
      </dgm:spPr>
      <dgm:t>
        <a:bodyPr/>
        <a:lstStyle/>
        <a:p>
          <a:pPr rtl="0"/>
          <a:r>
            <a:rPr lang="en-US" sz="2200" dirty="0" smtClean="0"/>
            <a:t>CORE FEATURES:</a:t>
          </a:r>
        </a:p>
        <a:p>
          <a:pPr rtl="0"/>
          <a:r>
            <a:rPr lang="en-US" sz="2200" dirty="0" smtClean="0"/>
            <a:t>School-Wide PBS (Tier 1)</a:t>
          </a:r>
          <a:endParaRPr lang="en-US" sz="2200" dirty="0"/>
        </a:p>
      </dgm:t>
    </dgm:pt>
    <dgm:pt modelId="{74B808D8-24AB-7B4E-A5DF-71F1CBF84C74}" type="parTrans" cxnId="{E7DC8ADF-7D98-EA48-9E21-707EDE316BEC}">
      <dgm:prSet/>
      <dgm:spPr/>
      <dgm:t>
        <a:bodyPr/>
        <a:lstStyle/>
        <a:p>
          <a:endParaRPr lang="en-US" sz="1800"/>
        </a:p>
      </dgm:t>
    </dgm:pt>
    <dgm:pt modelId="{0E50ED3C-061D-3742-9505-427D0A22C3DC}" type="sibTrans" cxnId="{E7DC8ADF-7D98-EA48-9E21-707EDE316BEC}">
      <dgm:prSet/>
      <dgm:spPr/>
      <dgm:t>
        <a:bodyPr/>
        <a:lstStyle/>
        <a:p>
          <a:endParaRPr lang="en-US" sz="1800"/>
        </a:p>
      </dgm:t>
    </dgm:pt>
    <dgm:pt modelId="{B9AF02EE-09EF-4B43-B93F-A8294D3CE735}">
      <dgm:prSet custT="1"/>
      <dgm:spPr/>
      <dgm:t>
        <a:bodyPr/>
        <a:lstStyle/>
        <a:p>
          <a:pPr rtl="0"/>
          <a:r>
            <a:rPr lang="en-US" sz="2200" dirty="0" smtClean="0"/>
            <a:t>Behavior purpose statement</a:t>
          </a:r>
          <a:endParaRPr lang="en-US" sz="2200" dirty="0"/>
        </a:p>
      </dgm:t>
    </dgm:pt>
    <dgm:pt modelId="{B7C6826A-1E1E-1A46-9ADC-83AD335DE94F}" type="parTrans" cxnId="{354174AE-5E93-4E4A-9A14-55AF11295EFC}">
      <dgm:prSet/>
      <dgm:spPr/>
      <dgm:t>
        <a:bodyPr/>
        <a:lstStyle/>
        <a:p>
          <a:endParaRPr lang="en-US" sz="2200"/>
        </a:p>
      </dgm:t>
    </dgm:pt>
    <dgm:pt modelId="{5AAC74AA-6793-B143-A524-29708FE28129}" type="sibTrans" cxnId="{354174AE-5E93-4E4A-9A14-55AF11295EFC}">
      <dgm:prSet/>
      <dgm:spPr/>
      <dgm:t>
        <a:bodyPr/>
        <a:lstStyle/>
        <a:p>
          <a:endParaRPr lang="en-US" sz="1800"/>
        </a:p>
      </dgm:t>
    </dgm:pt>
    <dgm:pt modelId="{B7DA409C-7742-B44B-9B63-C769AA1641DF}">
      <dgm:prSet custT="1"/>
      <dgm:spPr/>
      <dgm:t>
        <a:bodyPr/>
        <a:lstStyle/>
        <a:p>
          <a:pPr rtl="0"/>
          <a:r>
            <a:rPr lang="en-US" sz="2200" dirty="0" smtClean="0"/>
            <a:t>Set of positive expectations &amp; behaviors</a:t>
          </a:r>
          <a:endParaRPr lang="en-US" sz="2200" dirty="0"/>
        </a:p>
      </dgm:t>
    </dgm:pt>
    <dgm:pt modelId="{CE674B3B-DDAD-9645-9D8F-9179701631C7}" type="parTrans" cxnId="{472B20EB-ACB7-CE4F-B39D-9602079CE550}">
      <dgm:prSet/>
      <dgm:spPr/>
      <dgm:t>
        <a:bodyPr/>
        <a:lstStyle/>
        <a:p>
          <a:endParaRPr lang="en-US" sz="2200"/>
        </a:p>
      </dgm:t>
    </dgm:pt>
    <dgm:pt modelId="{A055433D-1760-1D4C-BEB0-1315A8BF8BF9}" type="sibTrans" cxnId="{472B20EB-ACB7-CE4F-B39D-9602079CE550}">
      <dgm:prSet/>
      <dgm:spPr/>
      <dgm:t>
        <a:bodyPr/>
        <a:lstStyle/>
        <a:p>
          <a:endParaRPr lang="en-US" sz="1800"/>
        </a:p>
      </dgm:t>
    </dgm:pt>
    <dgm:pt modelId="{0E101883-B07A-E240-9224-23992A3E96B6}">
      <dgm:prSet custT="1"/>
      <dgm:spPr/>
      <dgm:t>
        <a:bodyPr/>
        <a:lstStyle/>
        <a:p>
          <a:pPr rtl="0"/>
          <a:r>
            <a:rPr lang="en-US" sz="2200" dirty="0" smtClean="0"/>
            <a:t>Procedures for teaching SW &amp; classroom-wide expected behavior</a:t>
          </a:r>
          <a:endParaRPr lang="en-US" sz="2200" dirty="0"/>
        </a:p>
      </dgm:t>
    </dgm:pt>
    <dgm:pt modelId="{5CBF4964-019C-EA4E-BE13-D07C64593372}" type="parTrans" cxnId="{64B91137-E543-4147-AF94-28A302B2A45A}">
      <dgm:prSet/>
      <dgm:spPr/>
      <dgm:t>
        <a:bodyPr/>
        <a:lstStyle/>
        <a:p>
          <a:endParaRPr lang="en-US" sz="2200"/>
        </a:p>
      </dgm:t>
    </dgm:pt>
    <dgm:pt modelId="{21C68A47-9FAF-AF41-8221-3E584192E6B3}" type="sibTrans" cxnId="{64B91137-E543-4147-AF94-28A302B2A45A}">
      <dgm:prSet/>
      <dgm:spPr/>
      <dgm:t>
        <a:bodyPr/>
        <a:lstStyle/>
        <a:p>
          <a:endParaRPr lang="en-US" sz="1800"/>
        </a:p>
      </dgm:t>
    </dgm:pt>
    <dgm:pt modelId="{BEF405B2-D28D-4748-824C-3B62782D0C9A}">
      <dgm:prSet custT="1"/>
      <dgm:spPr/>
      <dgm:t>
        <a:bodyPr/>
        <a:lstStyle/>
        <a:p>
          <a:pPr rtl="0"/>
          <a:r>
            <a:rPr lang="en-US" sz="2200" dirty="0" smtClean="0"/>
            <a:t>Continuum of procedures for encouraging expected behavior</a:t>
          </a:r>
          <a:endParaRPr lang="en-US" sz="2200" dirty="0"/>
        </a:p>
      </dgm:t>
    </dgm:pt>
    <dgm:pt modelId="{0C28EDF2-9307-1645-99F6-2FE7734DD7D8}" type="parTrans" cxnId="{D290E043-EEF8-D641-BB4E-C4E6A2423FD1}">
      <dgm:prSet/>
      <dgm:spPr/>
      <dgm:t>
        <a:bodyPr/>
        <a:lstStyle/>
        <a:p>
          <a:endParaRPr lang="en-US" sz="2200"/>
        </a:p>
      </dgm:t>
    </dgm:pt>
    <dgm:pt modelId="{EF0CACA7-9590-F64D-965B-4C4D1E2F5104}" type="sibTrans" cxnId="{D290E043-EEF8-D641-BB4E-C4E6A2423FD1}">
      <dgm:prSet/>
      <dgm:spPr/>
      <dgm:t>
        <a:bodyPr/>
        <a:lstStyle/>
        <a:p>
          <a:endParaRPr lang="en-US" sz="1800"/>
        </a:p>
      </dgm:t>
    </dgm:pt>
    <dgm:pt modelId="{84F276D0-0C1C-6349-A85B-EE0C6BC6638B}">
      <dgm:prSet custT="1"/>
      <dgm:spPr/>
      <dgm:t>
        <a:bodyPr/>
        <a:lstStyle/>
        <a:p>
          <a:pPr rtl="0"/>
          <a:r>
            <a:rPr lang="en-US" sz="2200" dirty="0" smtClean="0"/>
            <a:t>Continuum of procedures for discouraging rule violations</a:t>
          </a:r>
          <a:endParaRPr lang="en-US" sz="2200" dirty="0"/>
        </a:p>
      </dgm:t>
    </dgm:pt>
    <dgm:pt modelId="{F668D2D3-A9BA-0A45-BA49-8283A82B525E}" type="parTrans" cxnId="{59FAF3E6-1BEF-9C4C-A9A7-190244FBA4DA}">
      <dgm:prSet/>
      <dgm:spPr/>
      <dgm:t>
        <a:bodyPr/>
        <a:lstStyle/>
        <a:p>
          <a:endParaRPr lang="en-US" sz="2200"/>
        </a:p>
      </dgm:t>
    </dgm:pt>
    <dgm:pt modelId="{605B641C-EE7B-C648-86F1-090E15D5497E}" type="sibTrans" cxnId="{59FAF3E6-1BEF-9C4C-A9A7-190244FBA4DA}">
      <dgm:prSet/>
      <dgm:spPr/>
      <dgm:t>
        <a:bodyPr/>
        <a:lstStyle/>
        <a:p>
          <a:endParaRPr lang="en-US" sz="1800"/>
        </a:p>
      </dgm:t>
    </dgm:pt>
    <dgm:pt modelId="{0204EBBD-88C6-B54B-9F9F-6F4274AA49CE}">
      <dgm:prSet custT="1"/>
      <dgm:spPr/>
      <dgm:t>
        <a:bodyPr/>
        <a:lstStyle/>
        <a:p>
          <a:pPr rtl="0"/>
          <a:r>
            <a:rPr lang="en-US" sz="2200" dirty="0" smtClean="0"/>
            <a:t>Procedures for on-going data-based monitoring &amp; evaluation</a:t>
          </a:r>
          <a:endParaRPr lang="en-US" sz="2200" dirty="0"/>
        </a:p>
      </dgm:t>
    </dgm:pt>
    <dgm:pt modelId="{BAD89419-9DBE-F54D-A5A0-C98546389444}" type="parTrans" cxnId="{FAFCFE2B-3B27-BD4C-8E09-A5FE422F0A50}">
      <dgm:prSet/>
      <dgm:spPr/>
      <dgm:t>
        <a:bodyPr/>
        <a:lstStyle/>
        <a:p>
          <a:endParaRPr lang="en-US" sz="2200"/>
        </a:p>
      </dgm:t>
    </dgm:pt>
    <dgm:pt modelId="{34AAB88B-13E7-9C45-A735-259C9646A1B6}" type="sibTrans" cxnId="{FAFCFE2B-3B27-BD4C-8E09-A5FE422F0A50}">
      <dgm:prSet/>
      <dgm:spPr/>
      <dgm:t>
        <a:bodyPr/>
        <a:lstStyle/>
        <a:p>
          <a:endParaRPr lang="en-US" sz="1800"/>
        </a:p>
      </dgm:t>
    </dgm:pt>
    <dgm:pt modelId="{5A15733E-8A8B-D94D-A36C-7EB38A519935}">
      <dgm:prSet custT="1"/>
      <dgm:spPr/>
      <dgm:t>
        <a:bodyPr/>
        <a:lstStyle/>
        <a:p>
          <a:pPr rtl="0"/>
          <a:r>
            <a:rPr lang="en-US" sz="2200" dirty="0" smtClean="0"/>
            <a:t>Leadership team</a:t>
          </a:r>
          <a:endParaRPr lang="en-US" sz="2200" dirty="0"/>
        </a:p>
      </dgm:t>
    </dgm:pt>
    <dgm:pt modelId="{7931C6F4-73AC-3341-96F3-A1E5A1BAEF7C}" type="parTrans" cxnId="{1783E08D-7DA9-154F-81D0-4AF4A801AD06}">
      <dgm:prSet/>
      <dgm:spPr/>
      <dgm:t>
        <a:bodyPr/>
        <a:lstStyle/>
        <a:p>
          <a:endParaRPr lang="en-US" sz="2200"/>
        </a:p>
      </dgm:t>
    </dgm:pt>
    <dgm:pt modelId="{5DA19091-4F1F-CA4E-8AA5-F87DF70E9579}" type="sibTrans" cxnId="{1783E08D-7DA9-154F-81D0-4AF4A801AD06}">
      <dgm:prSet/>
      <dgm:spPr/>
      <dgm:t>
        <a:bodyPr/>
        <a:lstStyle/>
        <a:p>
          <a:endParaRPr lang="en-US" sz="1800"/>
        </a:p>
      </dgm:t>
    </dgm:pt>
    <dgm:pt modelId="{FF3083F7-6D3E-F643-B361-03395329EAA4}" type="pres">
      <dgm:prSet presAssocID="{BD059A31-90C8-D84C-8233-50C4ADF45886}" presName="Name0" presStyleCnt="0">
        <dgm:presLayoutVars>
          <dgm:chMax val="1"/>
          <dgm:chPref val="1"/>
          <dgm:dir/>
          <dgm:animOne val="branch"/>
          <dgm:animLvl val="lvl"/>
        </dgm:presLayoutVars>
      </dgm:prSet>
      <dgm:spPr/>
      <dgm:t>
        <a:bodyPr/>
        <a:lstStyle/>
        <a:p>
          <a:endParaRPr lang="en-US"/>
        </a:p>
      </dgm:t>
    </dgm:pt>
    <dgm:pt modelId="{A69DB9C5-F4B1-D94C-802E-A4E5C13AD115}" type="pres">
      <dgm:prSet presAssocID="{5A185DA6-B4C7-924F-AB9C-C90100DEB6BD}" presName="singleCycle" presStyleCnt="0"/>
      <dgm:spPr/>
    </dgm:pt>
    <dgm:pt modelId="{C678C610-6086-F144-AF86-6DBDA7C3EBB4}" type="pres">
      <dgm:prSet presAssocID="{5A185DA6-B4C7-924F-AB9C-C90100DEB6BD}" presName="singleCenter" presStyleLbl="node1" presStyleIdx="0" presStyleCnt="8" custScaleX="148459" custScaleY="83484" custLinFactNeighborX="-3710" custLinFactNeighborY="-10979">
        <dgm:presLayoutVars>
          <dgm:chMax val="7"/>
          <dgm:chPref val="7"/>
        </dgm:presLayoutVars>
      </dgm:prSet>
      <dgm:spPr/>
      <dgm:t>
        <a:bodyPr/>
        <a:lstStyle/>
        <a:p>
          <a:endParaRPr lang="en-US"/>
        </a:p>
      </dgm:t>
    </dgm:pt>
    <dgm:pt modelId="{31310A24-526B-B746-80DD-A8E11CE0ADE6}" type="pres">
      <dgm:prSet presAssocID="{7931C6F4-73AC-3341-96F3-A1E5A1BAEF7C}" presName="Name56" presStyleLbl="parChTrans1D2" presStyleIdx="0" presStyleCnt="7" custSzX="1286250"/>
      <dgm:spPr/>
      <dgm:t>
        <a:bodyPr/>
        <a:lstStyle/>
        <a:p>
          <a:endParaRPr lang="en-US"/>
        </a:p>
      </dgm:t>
    </dgm:pt>
    <dgm:pt modelId="{F42292C1-664E-AB4D-A78B-6E069DAB5B91}" type="pres">
      <dgm:prSet presAssocID="{5A15733E-8A8B-D94D-A36C-7EB38A519935}" presName="text0" presStyleLbl="node1" presStyleIdx="1" presStyleCnt="8" custScaleX="201958">
        <dgm:presLayoutVars>
          <dgm:bulletEnabled val="1"/>
        </dgm:presLayoutVars>
      </dgm:prSet>
      <dgm:spPr/>
      <dgm:t>
        <a:bodyPr/>
        <a:lstStyle/>
        <a:p>
          <a:endParaRPr lang="en-US"/>
        </a:p>
      </dgm:t>
    </dgm:pt>
    <dgm:pt modelId="{EEB5ECA7-7972-B941-80CE-3CE8A49EDA56}" type="pres">
      <dgm:prSet presAssocID="{B7C6826A-1E1E-1A46-9ADC-83AD335DE94F}" presName="Name56" presStyleLbl="parChTrans1D2" presStyleIdx="1" presStyleCnt="7" custSzX="1155016"/>
      <dgm:spPr/>
      <dgm:t>
        <a:bodyPr/>
        <a:lstStyle/>
        <a:p>
          <a:endParaRPr lang="en-US"/>
        </a:p>
      </dgm:t>
    </dgm:pt>
    <dgm:pt modelId="{34770F2F-B1D0-BC40-9FFD-44E6A82AE08A}" type="pres">
      <dgm:prSet presAssocID="{B9AF02EE-09EF-4B43-B93F-A8294D3CE735}" presName="text0" presStyleLbl="node1" presStyleIdx="2" presStyleCnt="8" custScaleX="201958" custRadScaleRad="140727" custRadScaleInc="24109">
        <dgm:presLayoutVars>
          <dgm:bulletEnabled val="1"/>
        </dgm:presLayoutVars>
      </dgm:prSet>
      <dgm:spPr/>
      <dgm:t>
        <a:bodyPr/>
        <a:lstStyle/>
        <a:p>
          <a:endParaRPr lang="en-US"/>
        </a:p>
      </dgm:t>
    </dgm:pt>
    <dgm:pt modelId="{86BF7D82-72AF-B244-8856-414949502534}" type="pres">
      <dgm:prSet presAssocID="{CE674B3B-DDAD-9645-9D8F-9179701631C7}" presName="Name56" presStyleLbl="parChTrans1D2" presStyleIdx="2" presStyleCnt="7" custSzX="1305301"/>
      <dgm:spPr/>
      <dgm:t>
        <a:bodyPr/>
        <a:lstStyle/>
        <a:p>
          <a:endParaRPr lang="en-US"/>
        </a:p>
      </dgm:t>
    </dgm:pt>
    <dgm:pt modelId="{3AC9C4C7-60D5-AF4C-B1A1-929B677CB50D}" type="pres">
      <dgm:prSet presAssocID="{B7DA409C-7742-B44B-9B63-C769AA1641DF}" presName="text0" presStyleLbl="node1" presStyleIdx="3" presStyleCnt="8" custScaleX="201958" custRadScaleRad="119799" custRadScaleInc="-4866">
        <dgm:presLayoutVars>
          <dgm:bulletEnabled val="1"/>
        </dgm:presLayoutVars>
      </dgm:prSet>
      <dgm:spPr/>
      <dgm:t>
        <a:bodyPr/>
        <a:lstStyle/>
        <a:p>
          <a:endParaRPr lang="en-US"/>
        </a:p>
      </dgm:t>
    </dgm:pt>
    <dgm:pt modelId="{9D410076-110E-D340-8C4E-95A1D16818D9}" type="pres">
      <dgm:prSet presAssocID="{5CBF4964-019C-EA4E-BE13-D07C64593372}" presName="Name56" presStyleLbl="parChTrans1D2" presStyleIdx="3" presStyleCnt="7" custSzX="2089558"/>
      <dgm:spPr/>
      <dgm:t>
        <a:bodyPr/>
        <a:lstStyle/>
        <a:p>
          <a:endParaRPr lang="en-US"/>
        </a:p>
      </dgm:t>
    </dgm:pt>
    <dgm:pt modelId="{3E0279C7-91CC-264E-8451-7A75614EDFF8}" type="pres">
      <dgm:prSet presAssocID="{0E101883-B07A-E240-9224-23992A3E96B6}" presName="text0" presStyleLbl="node1" presStyleIdx="4" presStyleCnt="8" custScaleX="295553" custRadScaleRad="110717" custRadScaleInc="-47320">
        <dgm:presLayoutVars>
          <dgm:bulletEnabled val="1"/>
        </dgm:presLayoutVars>
      </dgm:prSet>
      <dgm:spPr/>
      <dgm:t>
        <a:bodyPr/>
        <a:lstStyle/>
        <a:p>
          <a:endParaRPr lang="en-US"/>
        </a:p>
      </dgm:t>
    </dgm:pt>
    <dgm:pt modelId="{4910AD6C-373A-7D49-B58E-669666C160FB}" type="pres">
      <dgm:prSet presAssocID="{0C28EDF2-9307-1645-99F6-2FE7734DD7D8}" presName="Name56" presStyleLbl="parChTrans1D2" presStyleIdx="4" presStyleCnt="7" custSzX="2125029"/>
      <dgm:spPr/>
      <dgm:t>
        <a:bodyPr/>
        <a:lstStyle/>
        <a:p>
          <a:endParaRPr lang="en-US"/>
        </a:p>
      </dgm:t>
    </dgm:pt>
    <dgm:pt modelId="{ABA885F6-6350-554C-84D7-5DD8371D216F}" type="pres">
      <dgm:prSet presAssocID="{BEF405B2-D28D-4748-824C-3B62782D0C9A}" presName="text0" presStyleLbl="node1" presStyleIdx="5" presStyleCnt="8" custScaleX="283270" custRadScaleRad="120311" custRadScaleInc="68854">
        <dgm:presLayoutVars>
          <dgm:bulletEnabled val="1"/>
        </dgm:presLayoutVars>
      </dgm:prSet>
      <dgm:spPr/>
      <dgm:t>
        <a:bodyPr/>
        <a:lstStyle/>
        <a:p>
          <a:endParaRPr lang="en-US"/>
        </a:p>
      </dgm:t>
    </dgm:pt>
    <dgm:pt modelId="{2F3C5FE4-55CE-894E-8799-3434109570E7}" type="pres">
      <dgm:prSet presAssocID="{F668D2D3-A9BA-0A45-BA49-8283A82B525E}" presName="Name56" presStyleLbl="parChTrans1D2" presStyleIdx="5" presStyleCnt="7" custSzX="919210"/>
      <dgm:spPr/>
      <dgm:t>
        <a:bodyPr/>
        <a:lstStyle/>
        <a:p>
          <a:endParaRPr lang="en-US"/>
        </a:p>
      </dgm:t>
    </dgm:pt>
    <dgm:pt modelId="{97937E9B-E990-004D-9C00-7333B65ADE29}" type="pres">
      <dgm:prSet presAssocID="{84F276D0-0C1C-6349-A85B-EE0C6BC6638B}" presName="text0" presStyleLbl="node1" presStyleIdx="6" presStyleCnt="8" custScaleX="201958" custRadScaleRad="122068" custRadScaleInc="16887">
        <dgm:presLayoutVars>
          <dgm:bulletEnabled val="1"/>
        </dgm:presLayoutVars>
      </dgm:prSet>
      <dgm:spPr/>
      <dgm:t>
        <a:bodyPr/>
        <a:lstStyle/>
        <a:p>
          <a:endParaRPr lang="en-US"/>
        </a:p>
      </dgm:t>
    </dgm:pt>
    <dgm:pt modelId="{2D18C835-831C-D047-87D4-E88611025A85}" type="pres">
      <dgm:prSet presAssocID="{BAD89419-9DBE-F54D-A5A0-C98546389444}" presName="Name56" presStyleLbl="parChTrans1D2" presStyleIdx="6" presStyleCnt="7" custSzX="1156815"/>
      <dgm:spPr/>
      <dgm:t>
        <a:bodyPr/>
        <a:lstStyle/>
        <a:p>
          <a:endParaRPr lang="en-US"/>
        </a:p>
      </dgm:t>
    </dgm:pt>
    <dgm:pt modelId="{6A103F9B-F283-A64A-8FD6-2902B359A8E2}" type="pres">
      <dgm:prSet presAssocID="{0204EBBD-88C6-B54B-9F9F-6F4274AA49CE}" presName="text0" presStyleLbl="node1" presStyleIdx="7" presStyleCnt="8" custScaleX="201958" custRadScaleRad="140383" custRadScaleInc="-40390">
        <dgm:presLayoutVars>
          <dgm:bulletEnabled val="1"/>
        </dgm:presLayoutVars>
      </dgm:prSet>
      <dgm:spPr/>
      <dgm:t>
        <a:bodyPr/>
        <a:lstStyle/>
        <a:p>
          <a:endParaRPr lang="en-US"/>
        </a:p>
      </dgm:t>
    </dgm:pt>
  </dgm:ptLst>
  <dgm:cxnLst>
    <dgm:cxn modelId="{DFC42DBD-50D6-D247-80AF-E7732EC993D3}" type="presOf" srcId="{84F276D0-0C1C-6349-A85B-EE0C6BC6638B}" destId="{97937E9B-E990-004D-9C00-7333B65ADE29}" srcOrd="0" destOrd="0" presId="urn:microsoft.com/office/officeart/2008/layout/RadialCluster"/>
    <dgm:cxn modelId="{73248461-5504-2349-8C58-B0A31DFA8EBC}" type="presOf" srcId="{F668D2D3-A9BA-0A45-BA49-8283A82B525E}" destId="{2F3C5FE4-55CE-894E-8799-3434109570E7}" srcOrd="0" destOrd="0" presId="urn:microsoft.com/office/officeart/2008/layout/RadialCluster"/>
    <dgm:cxn modelId="{64B91137-E543-4147-AF94-28A302B2A45A}" srcId="{5A185DA6-B4C7-924F-AB9C-C90100DEB6BD}" destId="{0E101883-B07A-E240-9224-23992A3E96B6}" srcOrd="3" destOrd="0" parTransId="{5CBF4964-019C-EA4E-BE13-D07C64593372}" sibTransId="{21C68A47-9FAF-AF41-8221-3E584192E6B3}"/>
    <dgm:cxn modelId="{919B64B9-E648-1842-BC15-86F1B3DCABD7}" type="presOf" srcId="{B9AF02EE-09EF-4B43-B93F-A8294D3CE735}" destId="{34770F2F-B1D0-BC40-9FFD-44E6A82AE08A}" srcOrd="0" destOrd="0" presId="urn:microsoft.com/office/officeart/2008/layout/RadialCluster"/>
    <dgm:cxn modelId="{FAFCFE2B-3B27-BD4C-8E09-A5FE422F0A50}" srcId="{5A185DA6-B4C7-924F-AB9C-C90100DEB6BD}" destId="{0204EBBD-88C6-B54B-9F9F-6F4274AA49CE}" srcOrd="6" destOrd="0" parTransId="{BAD89419-9DBE-F54D-A5A0-C98546389444}" sibTransId="{34AAB88B-13E7-9C45-A735-259C9646A1B6}"/>
    <dgm:cxn modelId="{BBFF82B7-6DAB-144E-B754-34871A747F49}" type="presOf" srcId="{5CBF4964-019C-EA4E-BE13-D07C64593372}" destId="{9D410076-110E-D340-8C4E-95A1D16818D9}" srcOrd="0" destOrd="0" presId="urn:microsoft.com/office/officeart/2008/layout/RadialCluster"/>
    <dgm:cxn modelId="{E7DC8ADF-7D98-EA48-9E21-707EDE316BEC}" srcId="{BD059A31-90C8-D84C-8233-50C4ADF45886}" destId="{5A185DA6-B4C7-924F-AB9C-C90100DEB6BD}" srcOrd="0" destOrd="0" parTransId="{74B808D8-24AB-7B4E-A5DF-71F1CBF84C74}" sibTransId="{0E50ED3C-061D-3742-9505-427D0A22C3DC}"/>
    <dgm:cxn modelId="{81BEF9E4-16EA-7746-A5B2-E59143305E3C}" type="presOf" srcId="{5A185DA6-B4C7-924F-AB9C-C90100DEB6BD}" destId="{C678C610-6086-F144-AF86-6DBDA7C3EBB4}" srcOrd="0" destOrd="0" presId="urn:microsoft.com/office/officeart/2008/layout/RadialCluster"/>
    <dgm:cxn modelId="{1408C441-C569-A34A-8860-5ED2DF8589AE}" type="presOf" srcId="{0204EBBD-88C6-B54B-9F9F-6F4274AA49CE}" destId="{6A103F9B-F283-A64A-8FD6-2902B359A8E2}" srcOrd="0" destOrd="0" presId="urn:microsoft.com/office/officeart/2008/layout/RadialCluster"/>
    <dgm:cxn modelId="{D46558EF-3FA6-2949-B55E-ED693370A82F}" type="presOf" srcId="{BEF405B2-D28D-4748-824C-3B62782D0C9A}" destId="{ABA885F6-6350-554C-84D7-5DD8371D216F}" srcOrd="0" destOrd="0" presId="urn:microsoft.com/office/officeart/2008/layout/RadialCluster"/>
    <dgm:cxn modelId="{D290E043-EEF8-D641-BB4E-C4E6A2423FD1}" srcId="{5A185DA6-B4C7-924F-AB9C-C90100DEB6BD}" destId="{BEF405B2-D28D-4748-824C-3B62782D0C9A}" srcOrd="4" destOrd="0" parTransId="{0C28EDF2-9307-1645-99F6-2FE7734DD7D8}" sibTransId="{EF0CACA7-9590-F64D-965B-4C4D1E2F5104}"/>
    <dgm:cxn modelId="{0C751D09-2B64-3C41-B08F-674959AC3792}" type="presOf" srcId="{BAD89419-9DBE-F54D-A5A0-C98546389444}" destId="{2D18C835-831C-D047-87D4-E88611025A85}" srcOrd="0" destOrd="0" presId="urn:microsoft.com/office/officeart/2008/layout/RadialCluster"/>
    <dgm:cxn modelId="{92CD74AE-D21A-BC49-9E36-1D07882C22D9}" type="presOf" srcId="{5A15733E-8A8B-D94D-A36C-7EB38A519935}" destId="{F42292C1-664E-AB4D-A78B-6E069DAB5B91}" srcOrd="0" destOrd="0" presId="urn:microsoft.com/office/officeart/2008/layout/RadialCluster"/>
    <dgm:cxn modelId="{EB6504DA-F27E-5D47-84E2-584098619A33}" type="presOf" srcId="{B7DA409C-7742-B44B-9B63-C769AA1641DF}" destId="{3AC9C4C7-60D5-AF4C-B1A1-929B677CB50D}" srcOrd="0" destOrd="0" presId="urn:microsoft.com/office/officeart/2008/layout/RadialCluster"/>
    <dgm:cxn modelId="{38735CC4-753E-9F40-BA60-9681C92DCCEE}" type="presOf" srcId="{BD059A31-90C8-D84C-8233-50C4ADF45886}" destId="{FF3083F7-6D3E-F643-B361-03395329EAA4}" srcOrd="0" destOrd="0" presId="urn:microsoft.com/office/officeart/2008/layout/RadialCluster"/>
    <dgm:cxn modelId="{A354703E-E9E1-CC4F-B1A8-B0838792EDFB}" type="presOf" srcId="{0E101883-B07A-E240-9224-23992A3E96B6}" destId="{3E0279C7-91CC-264E-8451-7A75614EDFF8}" srcOrd="0" destOrd="0" presId="urn:microsoft.com/office/officeart/2008/layout/RadialCluster"/>
    <dgm:cxn modelId="{9F3DC018-0A70-804D-9033-8F8166928D1E}" type="presOf" srcId="{0C28EDF2-9307-1645-99F6-2FE7734DD7D8}" destId="{4910AD6C-373A-7D49-B58E-669666C160FB}" srcOrd="0" destOrd="0" presId="urn:microsoft.com/office/officeart/2008/layout/RadialCluster"/>
    <dgm:cxn modelId="{59FAF3E6-1BEF-9C4C-A9A7-190244FBA4DA}" srcId="{5A185DA6-B4C7-924F-AB9C-C90100DEB6BD}" destId="{84F276D0-0C1C-6349-A85B-EE0C6BC6638B}" srcOrd="5" destOrd="0" parTransId="{F668D2D3-A9BA-0A45-BA49-8283A82B525E}" sibTransId="{605B641C-EE7B-C648-86F1-090E15D5497E}"/>
    <dgm:cxn modelId="{D1D8EDEF-A345-6A4E-81D5-3C9640B1ECCB}" type="presOf" srcId="{CE674B3B-DDAD-9645-9D8F-9179701631C7}" destId="{86BF7D82-72AF-B244-8856-414949502534}" srcOrd="0" destOrd="0" presId="urn:microsoft.com/office/officeart/2008/layout/RadialCluster"/>
    <dgm:cxn modelId="{1783E08D-7DA9-154F-81D0-4AF4A801AD06}" srcId="{5A185DA6-B4C7-924F-AB9C-C90100DEB6BD}" destId="{5A15733E-8A8B-D94D-A36C-7EB38A519935}" srcOrd="0" destOrd="0" parTransId="{7931C6F4-73AC-3341-96F3-A1E5A1BAEF7C}" sibTransId="{5DA19091-4F1F-CA4E-8AA5-F87DF70E9579}"/>
    <dgm:cxn modelId="{472B20EB-ACB7-CE4F-B39D-9602079CE550}" srcId="{5A185DA6-B4C7-924F-AB9C-C90100DEB6BD}" destId="{B7DA409C-7742-B44B-9B63-C769AA1641DF}" srcOrd="2" destOrd="0" parTransId="{CE674B3B-DDAD-9645-9D8F-9179701631C7}" sibTransId="{A055433D-1760-1D4C-BEB0-1315A8BF8BF9}"/>
    <dgm:cxn modelId="{B3D5B7CF-190A-4245-8C6C-000C4C9FF7CE}" type="presOf" srcId="{B7C6826A-1E1E-1A46-9ADC-83AD335DE94F}" destId="{EEB5ECA7-7972-B941-80CE-3CE8A49EDA56}" srcOrd="0" destOrd="0" presId="urn:microsoft.com/office/officeart/2008/layout/RadialCluster"/>
    <dgm:cxn modelId="{354174AE-5E93-4E4A-9A14-55AF11295EFC}" srcId="{5A185DA6-B4C7-924F-AB9C-C90100DEB6BD}" destId="{B9AF02EE-09EF-4B43-B93F-A8294D3CE735}" srcOrd="1" destOrd="0" parTransId="{B7C6826A-1E1E-1A46-9ADC-83AD335DE94F}" sibTransId="{5AAC74AA-6793-B143-A524-29708FE28129}"/>
    <dgm:cxn modelId="{F5E63039-2D0A-624B-AB32-6546DAD6A119}" type="presOf" srcId="{7931C6F4-73AC-3341-96F3-A1E5A1BAEF7C}" destId="{31310A24-526B-B746-80DD-A8E11CE0ADE6}" srcOrd="0" destOrd="0" presId="urn:microsoft.com/office/officeart/2008/layout/RadialCluster"/>
    <dgm:cxn modelId="{6E1E15F7-761E-8246-BF31-965B46387F35}" type="presParOf" srcId="{FF3083F7-6D3E-F643-B361-03395329EAA4}" destId="{A69DB9C5-F4B1-D94C-802E-A4E5C13AD115}" srcOrd="0" destOrd="0" presId="urn:microsoft.com/office/officeart/2008/layout/RadialCluster"/>
    <dgm:cxn modelId="{E4D5A5BF-954E-3341-A24F-DFFF8487CBCC}" type="presParOf" srcId="{A69DB9C5-F4B1-D94C-802E-A4E5C13AD115}" destId="{C678C610-6086-F144-AF86-6DBDA7C3EBB4}" srcOrd="0" destOrd="0" presId="urn:microsoft.com/office/officeart/2008/layout/RadialCluster"/>
    <dgm:cxn modelId="{CB588D4F-6896-A340-A27B-2080545BAAC0}" type="presParOf" srcId="{A69DB9C5-F4B1-D94C-802E-A4E5C13AD115}" destId="{31310A24-526B-B746-80DD-A8E11CE0ADE6}" srcOrd="1" destOrd="0" presId="urn:microsoft.com/office/officeart/2008/layout/RadialCluster"/>
    <dgm:cxn modelId="{D29E1149-7964-4349-B324-C86FFD9C7AF8}" type="presParOf" srcId="{A69DB9C5-F4B1-D94C-802E-A4E5C13AD115}" destId="{F42292C1-664E-AB4D-A78B-6E069DAB5B91}" srcOrd="2" destOrd="0" presId="urn:microsoft.com/office/officeart/2008/layout/RadialCluster"/>
    <dgm:cxn modelId="{F6807B92-A3BE-0643-A077-EE4F82571BFF}" type="presParOf" srcId="{A69DB9C5-F4B1-D94C-802E-A4E5C13AD115}" destId="{EEB5ECA7-7972-B941-80CE-3CE8A49EDA56}" srcOrd="3" destOrd="0" presId="urn:microsoft.com/office/officeart/2008/layout/RadialCluster"/>
    <dgm:cxn modelId="{BDF4FEED-6038-C54D-AD01-A113B419A1D8}" type="presParOf" srcId="{A69DB9C5-F4B1-D94C-802E-A4E5C13AD115}" destId="{34770F2F-B1D0-BC40-9FFD-44E6A82AE08A}" srcOrd="4" destOrd="0" presId="urn:microsoft.com/office/officeart/2008/layout/RadialCluster"/>
    <dgm:cxn modelId="{E3790170-9C17-4246-BAF5-A5A7EA62EC88}" type="presParOf" srcId="{A69DB9C5-F4B1-D94C-802E-A4E5C13AD115}" destId="{86BF7D82-72AF-B244-8856-414949502534}" srcOrd="5" destOrd="0" presId="urn:microsoft.com/office/officeart/2008/layout/RadialCluster"/>
    <dgm:cxn modelId="{1339527F-6419-C048-B239-6ECC5FA96437}" type="presParOf" srcId="{A69DB9C5-F4B1-D94C-802E-A4E5C13AD115}" destId="{3AC9C4C7-60D5-AF4C-B1A1-929B677CB50D}" srcOrd="6" destOrd="0" presId="urn:microsoft.com/office/officeart/2008/layout/RadialCluster"/>
    <dgm:cxn modelId="{FF118808-1A96-B84B-AEC1-F9E1718165D9}" type="presParOf" srcId="{A69DB9C5-F4B1-D94C-802E-A4E5C13AD115}" destId="{9D410076-110E-D340-8C4E-95A1D16818D9}" srcOrd="7" destOrd="0" presId="urn:microsoft.com/office/officeart/2008/layout/RadialCluster"/>
    <dgm:cxn modelId="{95F87DDB-E9B9-1247-A69B-7B637679CA8B}" type="presParOf" srcId="{A69DB9C5-F4B1-D94C-802E-A4E5C13AD115}" destId="{3E0279C7-91CC-264E-8451-7A75614EDFF8}" srcOrd="8" destOrd="0" presId="urn:microsoft.com/office/officeart/2008/layout/RadialCluster"/>
    <dgm:cxn modelId="{C0C10562-DBD3-DA41-961E-DD00DAB60E2A}" type="presParOf" srcId="{A69DB9C5-F4B1-D94C-802E-A4E5C13AD115}" destId="{4910AD6C-373A-7D49-B58E-669666C160FB}" srcOrd="9" destOrd="0" presId="urn:microsoft.com/office/officeart/2008/layout/RadialCluster"/>
    <dgm:cxn modelId="{D9388B39-93FE-7544-9955-F2CD33C3790A}" type="presParOf" srcId="{A69DB9C5-F4B1-D94C-802E-A4E5C13AD115}" destId="{ABA885F6-6350-554C-84D7-5DD8371D216F}" srcOrd="10" destOrd="0" presId="urn:microsoft.com/office/officeart/2008/layout/RadialCluster"/>
    <dgm:cxn modelId="{E7F47672-258C-2A4F-A85E-0A6EF5B68342}" type="presParOf" srcId="{A69DB9C5-F4B1-D94C-802E-A4E5C13AD115}" destId="{2F3C5FE4-55CE-894E-8799-3434109570E7}" srcOrd="11" destOrd="0" presId="urn:microsoft.com/office/officeart/2008/layout/RadialCluster"/>
    <dgm:cxn modelId="{8212D5E5-3BC8-3947-AB95-01FEE09DA874}" type="presParOf" srcId="{A69DB9C5-F4B1-D94C-802E-A4E5C13AD115}" destId="{97937E9B-E990-004D-9C00-7333B65ADE29}" srcOrd="12" destOrd="0" presId="urn:microsoft.com/office/officeart/2008/layout/RadialCluster"/>
    <dgm:cxn modelId="{B17A957F-8AED-5047-A0D5-1FA6BA83A2CB}" type="presParOf" srcId="{A69DB9C5-F4B1-D94C-802E-A4E5C13AD115}" destId="{2D18C835-831C-D047-87D4-E88611025A85}" srcOrd="13" destOrd="0" presId="urn:microsoft.com/office/officeart/2008/layout/RadialCluster"/>
    <dgm:cxn modelId="{DED3E553-839A-F94E-B59A-2EA20E79769A}" type="presParOf" srcId="{A69DB9C5-F4B1-D94C-802E-A4E5C13AD115}" destId="{6A103F9B-F283-A64A-8FD6-2902B359A8E2}"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059A31-90C8-D84C-8233-50C4ADF45886}" type="doc">
      <dgm:prSet loTypeId="urn:microsoft.com/office/officeart/2008/layout/RadialCluster" loCatId="" qsTypeId="urn:microsoft.com/office/officeart/2005/8/quickstyle/simple4" qsCatId="simple" csTypeId="urn:microsoft.com/office/officeart/2005/8/colors/accent0_1" csCatId="mainScheme" phldr="1"/>
      <dgm:spPr/>
      <dgm:t>
        <a:bodyPr/>
        <a:lstStyle/>
        <a:p>
          <a:endParaRPr lang="en-US"/>
        </a:p>
      </dgm:t>
    </dgm:pt>
    <dgm:pt modelId="{5A185DA6-B4C7-924F-AB9C-C90100DEB6BD}">
      <dgm:prSet custT="1"/>
      <dgm:spPr>
        <a:solidFill>
          <a:srgbClr val="FFFF00"/>
        </a:solidFill>
      </dgm:spPr>
      <dgm:t>
        <a:bodyPr/>
        <a:lstStyle/>
        <a:p>
          <a:pPr rtl="0"/>
          <a:r>
            <a:rPr lang="en-US" sz="2200" dirty="0" smtClean="0"/>
            <a:t>CORE FEATURES</a:t>
          </a:r>
        </a:p>
        <a:p>
          <a:pPr rtl="0"/>
          <a:r>
            <a:rPr lang="en-US" sz="2200" dirty="0" smtClean="0"/>
            <a:t>Targeted PBS (Tier 2)</a:t>
          </a:r>
          <a:endParaRPr lang="en-US" sz="2200" dirty="0"/>
        </a:p>
      </dgm:t>
    </dgm:pt>
    <dgm:pt modelId="{74B808D8-24AB-7B4E-A5DF-71F1CBF84C74}" type="parTrans" cxnId="{E7DC8ADF-7D98-EA48-9E21-707EDE316BEC}">
      <dgm:prSet/>
      <dgm:spPr/>
      <dgm:t>
        <a:bodyPr/>
        <a:lstStyle/>
        <a:p>
          <a:endParaRPr lang="en-US" sz="1800"/>
        </a:p>
      </dgm:t>
    </dgm:pt>
    <dgm:pt modelId="{0E50ED3C-061D-3742-9505-427D0A22C3DC}" type="sibTrans" cxnId="{E7DC8ADF-7D98-EA48-9E21-707EDE316BEC}">
      <dgm:prSet/>
      <dgm:spPr/>
      <dgm:t>
        <a:bodyPr/>
        <a:lstStyle/>
        <a:p>
          <a:endParaRPr lang="en-US" sz="1800"/>
        </a:p>
      </dgm:t>
    </dgm:pt>
    <dgm:pt modelId="{B9AF02EE-09EF-4B43-B93F-A8294D3CE735}">
      <dgm:prSet custT="1"/>
      <dgm:spPr/>
      <dgm:t>
        <a:bodyPr/>
        <a:lstStyle/>
        <a:p>
          <a:pPr rtl="0"/>
          <a:r>
            <a:rPr lang="en-US" sz="2200" dirty="0" smtClean="0"/>
            <a:t>Behavior expertise</a:t>
          </a:r>
          <a:endParaRPr lang="en-US" sz="2200" dirty="0"/>
        </a:p>
      </dgm:t>
    </dgm:pt>
    <dgm:pt modelId="{B7C6826A-1E1E-1A46-9ADC-83AD335DE94F}" type="parTrans" cxnId="{354174AE-5E93-4E4A-9A14-55AF11295EFC}">
      <dgm:prSet/>
      <dgm:spPr/>
      <dgm:t>
        <a:bodyPr/>
        <a:lstStyle/>
        <a:p>
          <a:endParaRPr lang="en-US" sz="2200"/>
        </a:p>
      </dgm:t>
    </dgm:pt>
    <dgm:pt modelId="{5AAC74AA-6793-B143-A524-29708FE28129}" type="sibTrans" cxnId="{354174AE-5E93-4E4A-9A14-55AF11295EFC}">
      <dgm:prSet/>
      <dgm:spPr/>
      <dgm:t>
        <a:bodyPr/>
        <a:lstStyle/>
        <a:p>
          <a:endParaRPr lang="en-US" sz="1800"/>
        </a:p>
      </dgm:t>
    </dgm:pt>
    <dgm:pt modelId="{B7DA409C-7742-B44B-9B63-C769AA1641DF}">
      <dgm:prSet custT="1"/>
      <dgm:spPr/>
      <dgm:t>
        <a:bodyPr/>
        <a:lstStyle/>
        <a:p>
          <a:pPr rtl="0"/>
          <a:r>
            <a:rPr lang="en-US" sz="2200" dirty="0" smtClean="0"/>
            <a:t>Increased social skills instruction &amp; practice</a:t>
          </a:r>
          <a:endParaRPr lang="en-US" sz="2200" dirty="0"/>
        </a:p>
      </dgm:t>
    </dgm:pt>
    <dgm:pt modelId="{CE674B3B-DDAD-9645-9D8F-9179701631C7}" type="parTrans" cxnId="{472B20EB-ACB7-CE4F-B39D-9602079CE550}">
      <dgm:prSet/>
      <dgm:spPr/>
      <dgm:t>
        <a:bodyPr/>
        <a:lstStyle/>
        <a:p>
          <a:endParaRPr lang="en-US" sz="2200"/>
        </a:p>
      </dgm:t>
    </dgm:pt>
    <dgm:pt modelId="{A055433D-1760-1D4C-BEB0-1315A8BF8BF9}" type="sibTrans" cxnId="{472B20EB-ACB7-CE4F-B39D-9602079CE550}">
      <dgm:prSet/>
      <dgm:spPr/>
      <dgm:t>
        <a:bodyPr/>
        <a:lstStyle/>
        <a:p>
          <a:endParaRPr lang="en-US" sz="1800"/>
        </a:p>
      </dgm:t>
    </dgm:pt>
    <dgm:pt modelId="{0E101883-B07A-E240-9224-23992A3E96B6}">
      <dgm:prSet custT="1"/>
      <dgm:spPr/>
      <dgm:t>
        <a:bodyPr/>
        <a:lstStyle/>
        <a:p>
          <a:pPr rtl="0"/>
          <a:r>
            <a:rPr lang="en-US" sz="2200" dirty="0" smtClean="0"/>
            <a:t>Increased adult supervision</a:t>
          </a:r>
          <a:endParaRPr lang="en-US" sz="2200" dirty="0"/>
        </a:p>
      </dgm:t>
    </dgm:pt>
    <dgm:pt modelId="{5CBF4964-019C-EA4E-BE13-D07C64593372}" type="parTrans" cxnId="{64B91137-E543-4147-AF94-28A302B2A45A}">
      <dgm:prSet/>
      <dgm:spPr/>
      <dgm:t>
        <a:bodyPr/>
        <a:lstStyle/>
        <a:p>
          <a:endParaRPr lang="en-US" sz="2200"/>
        </a:p>
      </dgm:t>
    </dgm:pt>
    <dgm:pt modelId="{21C68A47-9FAF-AF41-8221-3E584192E6B3}" type="sibTrans" cxnId="{64B91137-E543-4147-AF94-28A302B2A45A}">
      <dgm:prSet/>
      <dgm:spPr/>
      <dgm:t>
        <a:bodyPr/>
        <a:lstStyle/>
        <a:p>
          <a:endParaRPr lang="en-US" sz="1800"/>
        </a:p>
      </dgm:t>
    </dgm:pt>
    <dgm:pt modelId="{BEF405B2-D28D-4748-824C-3B62782D0C9A}">
      <dgm:prSet custT="1"/>
      <dgm:spPr/>
      <dgm:t>
        <a:bodyPr/>
        <a:lstStyle/>
        <a:p>
          <a:pPr rtl="0"/>
          <a:r>
            <a:rPr lang="en-US" sz="2200" dirty="0" smtClean="0"/>
            <a:t>Increased opportunity for positive reinforcement</a:t>
          </a:r>
          <a:endParaRPr lang="en-US" sz="2200" dirty="0"/>
        </a:p>
      </dgm:t>
    </dgm:pt>
    <dgm:pt modelId="{0C28EDF2-9307-1645-99F6-2FE7734DD7D8}" type="parTrans" cxnId="{D290E043-EEF8-D641-BB4E-C4E6A2423FD1}">
      <dgm:prSet/>
      <dgm:spPr/>
      <dgm:t>
        <a:bodyPr/>
        <a:lstStyle/>
        <a:p>
          <a:endParaRPr lang="en-US" sz="2200"/>
        </a:p>
      </dgm:t>
    </dgm:pt>
    <dgm:pt modelId="{EF0CACA7-9590-F64D-965B-4C4D1E2F5104}" type="sibTrans" cxnId="{D290E043-EEF8-D641-BB4E-C4E6A2423FD1}">
      <dgm:prSet/>
      <dgm:spPr/>
      <dgm:t>
        <a:bodyPr/>
        <a:lstStyle/>
        <a:p>
          <a:endParaRPr lang="en-US" sz="1800"/>
        </a:p>
      </dgm:t>
    </dgm:pt>
    <dgm:pt modelId="{84F276D0-0C1C-6349-A85B-EE0C6BC6638B}">
      <dgm:prSet custT="1"/>
      <dgm:spPr/>
      <dgm:t>
        <a:bodyPr/>
        <a:lstStyle/>
        <a:p>
          <a:pPr rtl="0"/>
          <a:r>
            <a:rPr lang="en-US" sz="2200" dirty="0" smtClean="0"/>
            <a:t>Continuous progress monitoring</a:t>
          </a:r>
          <a:endParaRPr lang="en-US" sz="2200" dirty="0"/>
        </a:p>
      </dgm:t>
    </dgm:pt>
    <dgm:pt modelId="{F668D2D3-A9BA-0A45-BA49-8283A82B525E}" type="parTrans" cxnId="{59FAF3E6-1BEF-9C4C-A9A7-190244FBA4DA}">
      <dgm:prSet/>
      <dgm:spPr/>
      <dgm:t>
        <a:bodyPr/>
        <a:lstStyle/>
        <a:p>
          <a:endParaRPr lang="en-US" sz="2200"/>
        </a:p>
      </dgm:t>
    </dgm:pt>
    <dgm:pt modelId="{605B641C-EE7B-C648-86F1-090E15D5497E}" type="sibTrans" cxnId="{59FAF3E6-1BEF-9C4C-A9A7-190244FBA4DA}">
      <dgm:prSet/>
      <dgm:spPr/>
      <dgm:t>
        <a:bodyPr/>
        <a:lstStyle/>
        <a:p>
          <a:endParaRPr lang="en-US" sz="1800"/>
        </a:p>
      </dgm:t>
    </dgm:pt>
    <dgm:pt modelId="{0204EBBD-88C6-B54B-9F9F-6F4274AA49CE}">
      <dgm:prSet custT="1"/>
      <dgm:spPr/>
      <dgm:t>
        <a:bodyPr/>
        <a:lstStyle/>
        <a:p>
          <a:pPr rtl="0"/>
          <a:r>
            <a:rPr lang="en-US" sz="2200" dirty="0" smtClean="0"/>
            <a:t>Increased </a:t>
          </a:r>
          <a:r>
            <a:rPr lang="en-US" sz="2200" dirty="0" err="1" smtClean="0"/>
            <a:t>precorrection</a:t>
          </a:r>
          <a:endParaRPr lang="en-US" sz="2200" dirty="0"/>
        </a:p>
      </dgm:t>
    </dgm:pt>
    <dgm:pt modelId="{BAD89419-9DBE-F54D-A5A0-C98546389444}" type="parTrans" cxnId="{FAFCFE2B-3B27-BD4C-8E09-A5FE422F0A50}">
      <dgm:prSet/>
      <dgm:spPr/>
      <dgm:t>
        <a:bodyPr/>
        <a:lstStyle/>
        <a:p>
          <a:endParaRPr lang="en-US" sz="2200"/>
        </a:p>
      </dgm:t>
    </dgm:pt>
    <dgm:pt modelId="{34AAB88B-13E7-9C45-A735-259C9646A1B6}" type="sibTrans" cxnId="{FAFCFE2B-3B27-BD4C-8E09-A5FE422F0A50}">
      <dgm:prSet/>
      <dgm:spPr/>
      <dgm:t>
        <a:bodyPr/>
        <a:lstStyle/>
        <a:p>
          <a:endParaRPr lang="en-US" sz="1800"/>
        </a:p>
      </dgm:t>
    </dgm:pt>
    <dgm:pt modelId="{5A15733E-8A8B-D94D-A36C-7EB38A519935}">
      <dgm:prSet custT="1"/>
      <dgm:spPr/>
      <dgm:t>
        <a:bodyPr/>
        <a:lstStyle/>
        <a:p>
          <a:pPr rtl="0"/>
          <a:r>
            <a:rPr lang="en-US" sz="2200" dirty="0" smtClean="0"/>
            <a:t>Team &amp; data driven</a:t>
          </a:r>
          <a:endParaRPr lang="en-US" sz="2200" dirty="0"/>
        </a:p>
      </dgm:t>
    </dgm:pt>
    <dgm:pt modelId="{7931C6F4-73AC-3341-96F3-A1E5A1BAEF7C}" type="parTrans" cxnId="{1783E08D-7DA9-154F-81D0-4AF4A801AD06}">
      <dgm:prSet/>
      <dgm:spPr/>
      <dgm:t>
        <a:bodyPr/>
        <a:lstStyle/>
        <a:p>
          <a:endParaRPr lang="en-US" sz="2200"/>
        </a:p>
      </dgm:t>
    </dgm:pt>
    <dgm:pt modelId="{5DA19091-4F1F-CA4E-8AA5-F87DF70E9579}" type="sibTrans" cxnId="{1783E08D-7DA9-154F-81D0-4AF4A801AD06}">
      <dgm:prSet/>
      <dgm:spPr/>
      <dgm:t>
        <a:bodyPr/>
        <a:lstStyle/>
        <a:p>
          <a:endParaRPr lang="en-US" sz="1800"/>
        </a:p>
      </dgm:t>
    </dgm:pt>
    <dgm:pt modelId="{FF3083F7-6D3E-F643-B361-03395329EAA4}" type="pres">
      <dgm:prSet presAssocID="{BD059A31-90C8-D84C-8233-50C4ADF45886}" presName="Name0" presStyleCnt="0">
        <dgm:presLayoutVars>
          <dgm:chMax val="1"/>
          <dgm:chPref val="1"/>
          <dgm:dir/>
          <dgm:animOne val="branch"/>
          <dgm:animLvl val="lvl"/>
        </dgm:presLayoutVars>
      </dgm:prSet>
      <dgm:spPr/>
      <dgm:t>
        <a:bodyPr/>
        <a:lstStyle/>
        <a:p>
          <a:endParaRPr lang="en-US"/>
        </a:p>
      </dgm:t>
    </dgm:pt>
    <dgm:pt modelId="{A69DB9C5-F4B1-D94C-802E-A4E5C13AD115}" type="pres">
      <dgm:prSet presAssocID="{5A185DA6-B4C7-924F-AB9C-C90100DEB6BD}" presName="singleCycle" presStyleCnt="0"/>
      <dgm:spPr/>
    </dgm:pt>
    <dgm:pt modelId="{C678C610-6086-F144-AF86-6DBDA7C3EBB4}" type="pres">
      <dgm:prSet presAssocID="{5A185DA6-B4C7-924F-AB9C-C90100DEB6BD}" presName="singleCenter" presStyleLbl="node1" presStyleIdx="0" presStyleCnt="8" custScaleX="148459" custScaleY="83484" custLinFactNeighborX="-3710" custLinFactNeighborY="-10979">
        <dgm:presLayoutVars>
          <dgm:chMax val="7"/>
          <dgm:chPref val="7"/>
        </dgm:presLayoutVars>
      </dgm:prSet>
      <dgm:spPr/>
      <dgm:t>
        <a:bodyPr/>
        <a:lstStyle/>
        <a:p>
          <a:endParaRPr lang="en-US"/>
        </a:p>
      </dgm:t>
    </dgm:pt>
    <dgm:pt modelId="{31310A24-526B-B746-80DD-A8E11CE0ADE6}" type="pres">
      <dgm:prSet presAssocID="{7931C6F4-73AC-3341-96F3-A1E5A1BAEF7C}" presName="Name56" presStyleLbl="parChTrans1D2" presStyleIdx="0" presStyleCnt="7" custSzX="1286250"/>
      <dgm:spPr/>
      <dgm:t>
        <a:bodyPr/>
        <a:lstStyle/>
        <a:p>
          <a:endParaRPr lang="en-US"/>
        </a:p>
      </dgm:t>
    </dgm:pt>
    <dgm:pt modelId="{F42292C1-664E-AB4D-A78B-6E069DAB5B91}" type="pres">
      <dgm:prSet presAssocID="{5A15733E-8A8B-D94D-A36C-7EB38A519935}" presName="text0" presStyleLbl="node1" presStyleIdx="1" presStyleCnt="8" custScaleX="201958">
        <dgm:presLayoutVars>
          <dgm:bulletEnabled val="1"/>
        </dgm:presLayoutVars>
      </dgm:prSet>
      <dgm:spPr/>
      <dgm:t>
        <a:bodyPr/>
        <a:lstStyle/>
        <a:p>
          <a:endParaRPr lang="en-US"/>
        </a:p>
      </dgm:t>
    </dgm:pt>
    <dgm:pt modelId="{EEB5ECA7-7972-B941-80CE-3CE8A49EDA56}" type="pres">
      <dgm:prSet presAssocID="{B7C6826A-1E1E-1A46-9ADC-83AD335DE94F}" presName="Name56" presStyleLbl="parChTrans1D2" presStyleIdx="1" presStyleCnt="7" custSzX="1155016"/>
      <dgm:spPr/>
      <dgm:t>
        <a:bodyPr/>
        <a:lstStyle/>
        <a:p>
          <a:endParaRPr lang="en-US"/>
        </a:p>
      </dgm:t>
    </dgm:pt>
    <dgm:pt modelId="{34770F2F-B1D0-BC40-9FFD-44E6A82AE08A}" type="pres">
      <dgm:prSet presAssocID="{B9AF02EE-09EF-4B43-B93F-A8294D3CE735}" presName="text0" presStyleLbl="node1" presStyleIdx="2" presStyleCnt="8" custScaleX="201958" custRadScaleRad="140727" custRadScaleInc="24109">
        <dgm:presLayoutVars>
          <dgm:bulletEnabled val="1"/>
        </dgm:presLayoutVars>
      </dgm:prSet>
      <dgm:spPr/>
      <dgm:t>
        <a:bodyPr/>
        <a:lstStyle/>
        <a:p>
          <a:endParaRPr lang="en-US"/>
        </a:p>
      </dgm:t>
    </dgm:pt>
    <dgm:pt modelId="{86BF7D82-72AF-B244-8856-414949502534}" type="pres">
      <dgm:prSet presAssocID="{CE674B3B-DDAD-9645-9D8F-9179701631C7}" presName="Name56" presStyleLbl="parChTrans1D2" presStyleIdx="2" presStyleCnt="7" custSzX="1305301"/>
      <dgm:spPr/>
      <dgm:t>
        <a:bodyPr/>
        <a:lstStyle/>
        <a:p>
          <a:endParaRPr lang="en-US"/>
        </a:p>
      </dgm:t>
    </dgm:pt>
    <dgm:pt modelId="{3AC9C4C7-60D5-AF4C-B1A1-929B677CB50D}" type="pres">
      <dgm:prSet presAssocID="{B7DA409C-7742-B44B-9B63-C769AA1641DF}" presName="text0" presStyleLbl="node1" presStyleIdx="3" presStyleCnt="8" custScaleX="201958" custRadScaleRad="119799" custRadScaleInc="-4866">
        <dgm:presLayoutVars>
          <dgm:bulletEnabled val="1"/>
        </dgm:presLayoutVars>
      </dgm:prSet>
      <dgm:spPr/>
      <dgm:t>
        <a:bodyPr/>
        <a:lstStyle/>
        <a:p>
          <a:endParaRPr lang="en-US"/>
        </a:p>
      </dgm:t>
    </dgm:pt>
    <dgm:pt modelId="{9D410076-110E-D340-8C4E-95A1D16818D9}" type="pres">
      <dgm:prSet presAssocID="{5CBF4964-019C-EA4E-BE13-D07C64593372}" presName="Name56" presStyleLbl="parChTrans1D2" presStyleIdx="3" presStyleCnt="7" custSzX="2089558"/>
      <dgm:spPr/>
      <dgm:t>
        <a:bodyPr/>
        <a:lstStyle/>
        <a:p>
          <a:endParaRPr lang="en-US"/>
        </a:p>
      </dgm:t>
    </dgm:pt>
    <dgm:pt modelId="{3E0279C7-91CC-264E-8451-7A75614EDFF8}" type="pres">
      <dgm:prSet presAssocID="{0E101883-B07A-E240-9224-23992A3E96B6}" presName="text0" presStyleLbl="node1" presStyleIdx="4" presStyleCnt="8" custScaleX="295553" custRadScaleRad="110717" custRadScaleInc="-47320">
        <dgm:presLayoutVars>
          <dgm:bulletEnabled val="1"/>
        </dgm:presLayoutVars>
      </dgm:prSet>
      <dgm:spPr/>
      <dgm:t>
        <a:bodyPr/>
        <a:lstStyle/>
        <a:p>
          <a:endParaRPr lang="en-US"/>
        </a:p>
      </dgm:t>
    </dgm:pt>
    <dgm:pt modelId="{4910AD6C-373A-7D49-B58E-669666C160FB}" type="pres">
      <dgm:prSet presAssocID="{0C28EDF2-9307-1645-99F6-2FE7734DD7D8}" presName="Name56" presStyleLbl="parChTrans1D2" presStyleIdx="4" presStyleCnt="7" custSzX="2125029"/>
      <dgm:spPr/>
      <dgm:t>
        <a:bodyPr/>
        <a:lstStyle/>
        <a:p>
          <a:endParaRPr lang="en-US"/>
        </a:p>
      </dgm:t>
    </dgm:pt>
    <dgm:pt modelId="{ABA885F6-6350-554C-84D7-5DD8371D216F}" type="pres">
      <dgm:prSet presAssocID="{BEF405B2-D28D-4748-824C-3B62782D0C9A}" presName="text0" presStyleLbl="node1" presStyleIdx="5" presStyleCnt="8" custScaleX="283270" custRadScaleRad="120311" custRadScaleInc="68854">
        <dgm:presLayoutVars>
          <dgm:bulletEnabled val="1"/>
        </dgm:presLayoutVars>
      </dgm:prSet>
      <dgm:spPr/>
      <dgm:t>
        <a:bodyPr/>
        <a:lstStyle/>
        <a:p>
          <a:endParaRPr lang="en-US"/>
        </a:p>
      </dgm:t>
    </dgm:pt>
    <dgm:pt modelId="{2F3C5FE4-55CE-894E-8799-3434109570E7}" type="pres">
      <dgm:prSet presAssocID="{F668D2D3-A9BA-0A45-BA49-8283A82B525E}" presName="Name56" presStyleLbl="parChTrans1D2" presStyleIdx="5" presStyleCnt="7" custSzX="919210"/>
      <dgm:spPr/>
      <dgm:t>
        <a:bodyPr/>
        <a:lstStyle/>
        <a:p>
          <a:endParaRPr lang="en-US"/>
        </a:p>
      </dgm:t>
    </dgm:pt>
    <dgm:pt modelId="{97937E9B-E990-004D-9C00-7333B65ADE29}" type="pres">
      <dgm:prSet presAssocID="{84F276D0-0C1C-6349-A85B-EE0C6BC6638B}" presName="text0" presStyleLbl="node1" presStyleIdx="6" presStyleCnt="8" custScaleX="201958" custRadScaleRad="122068" custRadScaleInc="16887">
        <dgm:presLayoutVars>
          <dgm:bulletEnabled val="1"/>
        </dgm:presLayoutVars>
      </dgm:prSet>
      <dgm:spPr/>
      <dgm:t>
        <a:bodyPr/>
        <a:lstStyle/>
        <a:p>
          <a:endParaRPr lang="en-US"/>
        </a:p>
      </dgm:t>
    </dgm:pt>
    <dgm:pt modelId="{2D18C835-831C-D047-87D4-E88611025A85}" type="pres">
      <dgm:prSet presAssocID="{BAD89419-9DBE-F54D-A5A0-C98546389444}" presName="Name56" presStyleLbl="parChTrans1D2" presStyleIdx="6" presStyleCnt="7" custSzX="1156815"/>
      <dgm:spPr/>
      <dgm:t>
        <a:bodyPr/>
        <a:lstStyle/>
        <a:p>
          <a:endParaRPr lang="en-US"/>
        </a:p>
      </dgm:t>
    </dgm:pt>
    <dgm:pt modelId="{6A103F9B-F283-A64A-8FD6-2902B359A8E2}" type="pres">
      <dgm:prSet presAssocID="{0204EBBD-88C6-B54B-9F9F-6F4274AA49CE}" presName="text0" presStyleLbl="node1" presStyleIdx="7" presStyleCnt="8" custScaleX="201958" custRadScaleRad="140383" custRadScaleInc="-40390">
        <dgm:presLayoutVars>
          <dgm:bulletEnabled val="1"/>
        </dgm:presLayoutVars>
      </dgm:prSet>
      <dgm:spPr/>
      <dgm:t>
        <a:bodyPr/>
        <a:lstStyle/>
        <a:p>
          <a:endParaRPr lang="en-US"/>
        </a:p>
      </dgm:t>
    </dgm:pt>
  </dgm:ptLst>
  <dgm:cxnLst>
    <dgm:cxn modelId="{CDB151ED-1809-8444-B662-475DDCCB22DC}" type="presOf" srcId="{0C28EDF2-9307-1645-99F6-2FE7734DD7D8}" destId="{4910AD6C-373A-7D49-B58E-669666C160FB}" srcOrd="0" destOrd="0" presId="urn:microsoft.com/office/officeart/2008/layout/RadialCluster"/>
    <dgm:cxn modelId="{64B91137-E543-4147-AF94-28A302B2A45A}" srcId="{5A185DA6-B4C7-924F-AB9C-C90100DEB6BD}" destId="{0E101883-B07A-E240-9224-23992A3E96B6}" srcOrd="3" destOrd="0" parTransId="{5CBF4964-019C-EA4E-BE13-D07C64593372}" sibTransId="{21C68A47-9FAF-AF41-8221-3E584192E6B3}"/>
    <dgm:cxn modelId="{FAFCFE2B-3B27-BD4C-8E09-A5FE422F0A50}" srcId="{5A185DA6-B4C7-924F-AB9C-C90100DEB6BD}" destId="{0204EBBD-88C6-B54B-9F9F-6F4274AA49CE}" srcOrd="6" destOrd="0" parTransId="{BAD89419-9DBE-F54D-A5A0-C98546389444}" sibTransId="{34AAB88B-13E7-9C45-A735-259C9646A1B6}"/>
    <dgm:cxn modelId="{C9ACBD64-CAC0-6041-A7B5-C7335E743A8A}" type="presOf" srcId="{BEF405B2-D28D-4748-824C-3B62782D0C9A}" destId="{ABA885F6-6350-554C-84D7-5DD8371D216F}" srcOrd="0" destOrd="0" presId="urn:microsoft.com/office/officeart/2008/layout/RadialCluster"/>
    <dgm:cxn modelId="{E7DC8ADF-7D98-EA48-9E21-707EDE316BEC}" srcId="{BD059A31-90C8-D84C-8233-50C4ADF45886}" destId="{5A185DA6-B4C7-924F-AB9C-C90100DEB6BD}" srcOrd="0" destOrd="0" parTransId="{74B808D8-24AB-7B4E-A5DF-71F1CBF84C74}" sibTransId="{0E50ED3C-061D-3742-9505-427D0A22C3DC}"/>
    <dgm:cxn modelId="{79DD568F-B00F-C343-9F87-E5DF5A74C68F}" type="presOf" srcId="{5A15733E-8A8B-D94D-A36C-7EB38A519935}" destId="{F42292C1-664E-AB4D-A78B-6E069DAB5B91}" srcOrd="0" destOrd="0" presId="urn:microsoft.com/office/officeart/2008/layout/RadialCluster"/>
    <dgm:cxn modelId="{5290EDB9-C3D4-A649-A215-550D14944E13}" type="presOf" srcId="{F668D2D3-A9BA-0A45-BA49-8283A82B525E}" destId="{2F3C5FE4-55CE-894E-8799-3434109570E7}" srcOrd="0" destOrd="0" presId="urn:microsoft.com/office/officeart/2008/layout/RadialCluster"/>
    <dgm:cxn modelId="{D290E043-EEF8-D641-BB4E-C4E6A2423FD1}" srcId="{5A185DA6-B4C7-924F-AB9C-C90100DEB6BD}" destId="{BEF405B2-D28D-4748-824C-3B62782D0C9A}" srcOrd="4" destOrd="0" parTransId="{0C28EDF2-9307-1645-99F6-2FE7734DD7D8}" sibTransId="{EF0CACA7-9590-F64D-965B-4C4D1E2F5104}"/>
    <dgm:cxn modelId="{4B888279-F95D-0244-8A6A-0072A412E79F}" type="presOf" srcId="{BD059A31-90C8-D84C-8233-50C4ADF45886}" destId="{FF3083F7-6D3E-F643-B361-03395329EAA4}" srcOrd="0" destOrd="0" presId="urn:microsoft.com/office/officeart/2008/layout/RadialCluster"/>
    <dgm:cxn modelId="{25E5096D-06ED-4545-A7E2-FF512CF5E8DA}" type="presOf" srcId="{CE674B3B-DDAD-9645-9D8F-9179701631C7}" destId="{86BF7D82-72AF-B244-8856-414949502534}" srcOrd="0" destOrd="0" presId="urn:microsoft.com/office/officeart/2008/layout/RadialCluster"/>
    <dgm:cxn modelId="{05829D76-0495-0B4B-8BB6-506CB4E27182}" type="presOf" srcId="{0E101883-B07A-E240-9224-23992A3E96B6}" destId="{3E0279C7-91CC-264E-8451-7A75614EDFF8}" srcOrd="0" destOrd="0" presId="urn:microsoft.com/office/officeart/2008/layout/RadialCluster"/>
    <dgm:cxn modelId="{1251BF39-374B-6A40-B970-CC7CAD4AB4EA}" type="presOf" srcId="{7931C6F4-73AC-3341-96F3-A1E5A1BAEF7C}" destId="{31310A24-526B-B746-80DD-A8E11CE0ADE6}" srcOrd="0" destOrd="0" presId="urn:microsoft.com/office/officeart/2008/layout/RadialCluster"/>
    <dgm:cxn modelId="{40DF4022-244F-9944-AFEF-559FD3371699}" type="presOf" srcId="{B9AF02EE-09EF-4B43-B93F-A8294D3CE735}" destId="{34770F2F-B1D0-BC40-9FFD-44E6A82AE08A}" srcOrd="0" destOrd="0" presId="urn:microsoft.com/office/officeart/2008/layout/RadialCluster"/>
    <dgm:cxn modelId="{EFE8864D-E63A-E244-A98F-BC6DF489B794}" type="presOf" srcId="{0204EBBD-88C6-B54B-9F9F-6F4274AA49CE}" destId="{6A103F9B-F283-A64A-8FD6-2902B359A8E2}" srcOrd="0" destOrd="0" presId="urn:microsoft.com/office/officeart/2008/layout/RadialCluster"/>
    <dgm:cxn modelId="{59FAF3E6-1BEF-9C4C-A9A7-190244FBA4DA}" srcId="{5A185DA6-B4C7-924F-AB9C-C90100DEB6BD}" destId="{84F276D0-0C1C-6349-A85B-EE0C6BC6638B}" srcOrd="5" destOrd="0" parTransId="{F668D2D3-A9BA-0A45-BA49-8283A82B525E}" sibTransId="{605B641C-EE7B-C648-86F1-090E15D5497E}"/>
    <dgm:cxn modelId="{1783E08D-7DA9-154F-81D0-4AF4A801AD06}" srcId="{5A185DA6-B4C7-924F-AB9C-C90100DEB6BD}" destId="{5A15733E-8A8B-D94D-A36C-7EB38A519935}" srcOrd="0" destOrd="0" parTransId="{7931C6F4-73AC-3341-96F3-A1E5A1BAEF7C}" sibTransId="{5DA19091-4F1F-CA4E-8AA5-F87DF70E9579}"/>
    <dgm:cxn modelId="{472B20EB-ACB7-CE4F-B39D-9602079CE550}" srcId="{5A185DA6-B4C7-924F-AB9C-C90100DEB6BD}" destId="{B7DA409C-7742-B44B-9B63-C769AA1641DF}" srcOrd="2" destOrd="0" parTransId="{CE674B3B-DDAD-9645-9D8F-9179701631C7}" sibTransId="{A055433D-1760-1D4C-BEB0-1315A8BF8BF9}"/>
    <dgm:cxn modelId="{354174AE-5E93-4E4A-9A14-55AF11295EFC}" srcId="{5A185DA6-B4C7-924F-AB9C-C90100DEB6BD}" destId="{B9AF02EE-09EF-4B43-B93F-A8294D3CE735}" srcOrd="1" destOrd="0" parTransId="{B7C6826A-1E1E-1A46-9ADC-83AD335DE94F}" sibTransId="{5AAC74AA-6793-B143-A524-29708FE28129}"/>
    <dgm:cxn modelId="{89208873-B768-9A48-B302-1FD34F02B093}" type="presOf" srcId="{B7C6826A-1E1E-1A46-9ADC-83AD335DE94F}" destId="{EEB5ECA7-7972-B941-80CE-3CE8A49EDA56}" srcOrd="0" destOrd="0" presId="urn:microsoft.com/office/officeart/2008/layout/RadialCluster"/>
    <dgm:cxn modelId="{9A0392AD-3A3F-F34B-800C-1826406BF646}" type="presOf" srcId="{5A185DA6-B4C7-924F-AB9C-C90100DEB6BD}" destId="{C678C610-6086-F144-AF86-6DBDA7C3EBB4}" srcOrd="0" destOrd="0" presId="urn:microsoft.com/office/officeart/2008/layout/RadialCluster"/>
    <dgm:cxn modelId="{64C5E650-6BDD-4F43-AD35-71A893F839AD}" type="presOf" srcId="{BAD89419-9DBE-F54D-A5A0-C98546389444}" destId="{2D18C835-831C-D047-87D4-E88611025A85}" srcOrd="0" destOrd="0" presId="urn:microsoft.com/office/officeart/2008/layout/RadialCluster"/>
    <dgm:cxn modelId="{521902D4-7949-944B-ABB4-16EBDF2CEE0C}" type="presOf" srcId="{B7DA409C-7742-B44B-9B63-C769AA1641DF}" destId="{3AC9C4C7-60D5-AF4C-B1A1-929B677CB50D}" srcOrd="0" destOrd="0" presId="urn:microsoft.com/office/officeart/2008/layout/RadialCluster"/>
    <dgm:cxn modelId="{A7331EF3-A78B-654D-B09F-12622845CAA2}" type="presOf" srcId="{5CBF4964-019C-EA4E-BE13-D07C64593372}" destId="{9D410076-110E-D340-8C4E-95A1D16818D9}" srcOrd="0" destOrd="0" presId="urn:microsoft.com/office/officeart/2008/layout/RadialCluster"/>
    <dgm:cxn modelId="{0F685EEA-1984-B34E-B865-423F8E5644B6}" type="presOf" srcId="{84F276D0-0C1C-6349-A85B-EE0C6BC6638B}" destId="{97937E9B-E990-004D-9C00-7333B65ADE29}" srcOrd="0" destOrd="0" presId="urn:microsoft.com/office/officeart/2008/layout/RadialCluster"/>
    <dgm:cxn modelId="{46F7E35E-362D-7B4F-8808-3E30F68D2CD0}" type="presParOf" srcId="{FF3083F7-6D3E-F643-B361-03395329EAA4}" destId="{A69DB9C5-F4B1-D94C-802E-A4E5C13AD115}" srcOrd="0" destOrd="0" presId="urn:microsoft.com/office/officeart/2008/layout/RadialCluster"/>
    <dgm:cxn modelId="{71A4DE06-0676-1E4F-A410-11C95AF9170C}" type="presParOf" srcId="{A69DB9C5-F4B1-D94C-802E-A4E5C13AD115}" destId="{C678C610-6086-F144-AF86-6DBDA7C3EBB4}" srcOrd="0" destOrd="0" presId="urn:microsoft.com/office/officeart/2008/layout/RadialCluster"/>
    <dgm:cxn modelId="{7BE4C05C-84C0-D84F-AF6E-88606759898B}" type="presParOf" srcId="{A69DB9C5-F4B1-D94C-802E-A4E5C13AD115}" destId="{31310A24-526B-B746-80DD-A8E11CE0ADE6}" srcOrd="1" destOrd="0" presId="urn:microsoft.com/office/officeart/2008/layout/RadialCluster"/>
    <dgm:cxn modelId="{997ACA01-9A02-1D40-863F-FECA55683237}" type="presParOf" srcId="{A69DB9C5-F4B1-D94C-802E-A4E5C13AD115}" destId="{F42292C1-664E-AB4D-A78B-6E069DAB5B91}" srcOrd="2" destOrd="0" presId="urn:microsoft.com/office/officeart/2008/layout/RadialCluster"/>
    <dgm:cxn modelId="{E29674D2-453B-A94E-A6EB-8DF0355CD918}" type="presParOf" srcId="{A69DB9C5-F4B1-D94C-802E-A4E5C13AD115}" destId="{EEB5ECA7-7972-B941-80CE-3CE8A49EDA56}" srcOrd="3" destOrd="0" presId="urn:microsoft.com/office/officeart/2008/layout/RadialCluster"/>
    <dgm:cxn modelId="{947C938B-F6EF-C344-AB75-05E8F61FCFC6}" type="presParOf" srcId="{A69DB9C5-F4B1-D94C-802E-A4E5C13AD115}" destId="{34770F2F-B1D0-BC40-9FFD-44E6A82AE08A}" srcOrd="4" destOrd="0" presId="urn:microsoft.com/office/officeart/2008/layout/RadialCluster"/>
    <dgm:cxn modelId="{90E8B0DE-979D-9C43-A9D3-C30028D352C0}" type="presParOf" srcId="{A69DB9C5-F4B1-D94C-802E-A4E5C13AD115}" destId="{86BF7D82-72AF-B244-8856-414949502534}" srcOrd="5" destOrd="0" presId="urn:microsoft.com/office/officeart/2008/layout/RadialCluster"/>
    <dgm:cxn modelId="{13657CE1-8666-7243-956C-77B3EA6167A4}" type="presParOf" srcId="{A69DB9C5-F4B1-D94C-802E-A4E5C13AD115}" destId="{3AC9C4C7-60D5-AF4C-B1A1-929B677CB50D}" srcOrd="6" destOrd="0" presId="urn:microsoft.com/office/officeart/2008/layout/RadialCluster"/>
    <dgm:cxn modelId="{E81CEE42-50DB-EB42-8CD3-CD9FF6E20296}" type="presParOf" srcId="{A69DB9C5-F4B1-D94C-802E-A4E5C13AD115}" destId="{9D410076-110E-D340-8C4E-95A1D16818D9}" srcOrd="7" destOrd="0" presId="urn:microsoft.com/office/officeart/2008/layout/RadialCluster"/>
    <dgm:cxn modelId="{572AD684-8A52-6D45-8601-AAA1A0BE7871}" type="presParOf" srcId="{A69DB9C5-F4B1-D94C-802E-A4E5C13AD115}" destId="{3E0279C7-91CC-264E-8451-7A75614EDFF8}" srcOrd="8" destOrd="0" presId="urn:microsoft.com/office/officeart/2008/layout/RadialCluster"/>
    <dgm:cxn modelId="{62283D1F-2EF5-F941-AC56-19251E106216}" type="presParOf" srcId="{A69DB9C5-F4B1-D94C-802E-A4E5C13AD115}" destId="{4910AD6C-373A-7D49-B58E-669666C160FB}" srcOrd="9" destOrd="0" presId="urn:microsoft.com/office/officeart/2008/layout/RadialCluster"/>
    <dgm:cxn modelId="{5B8278A8-AFE7-124C-8C0E-0505B6FC6182}" type="presParOf" srcId="{A69DB9C5-F4B1-D94C-802E-A4E5C13AD115}" destId="{ABA885F6-6350-554C-84D7-5DD8371D216F}" srcOrd="10" destOrd="0" presId="urn:microsoft.com/office/officeart/2008/layout/RadialCluster"/>
    <dgm:cxn modelId="{006DBB13-DEB5-FB42-83B4-5C964A52CACD}" type="presParOf" srcId="{A69DB9C5-F4B1-D94C-802E-A4E5C13AD115}" destId="{2F3C5FE4-55CE-894E-8799-3434109570E7}" srcOrd="11" destOrd="0" presId="urn:microsoft.com/office/officeart/2008/layout/RadialCluster"/>
    <dgm:cxn modelId="{B6258369-9FE3-3F4D-B3A3-033E24C55BFB}" type="presParOf" srcId="{A69DB9C5-F4B1-D94C-802E-A4E5C13AD115}" destId="{97937E9B-E990-004D-9C00-7333B65ADE29}" srcOrd="12" destOrd="0" presId="urn:microsoft.com/office/officeart/2008/layout/RadialCluster"/>
    <dgm:cxn modelId="{0F13A6E1-54A8-304C-9015-A7D4B7CDE5FA}" type="presParOf" srcId="{A69DB9C5-F4B1-D94C-802E-A4E5C13AD115}" destId="{2D18C835-831C-D047-87D4-E88611025A85}" srcOrd="13" destOrd="0" presId="urn:microsoft.com/office/officeart/2008/layout/RadialCluster"/>
    <dgm:cxn modelId="{1A9917D8-0849-924F-B92D-B5591F989396}" type="presParOf" srcId="{A69DB9C5-F4B1-D94C-802E-A4E5C13AD115}" destId="{6A103F9B-F283-A64A-8FD6-2902B359A8E2}"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059A31-90C8-D84C-8233-50C4ADF45886}" type="doc">
      <dgm:prSet loTypeId="urn:microsoft.com/office/officeart/2008/layout/RadialCluster" loCatId="" qsTypeId="urn:microsoft.com/office/officeart/2005/8/quickstyle/simple4" qsCatId="simple" csTypeId="urn:microsoft.com/office/officeart/2005/8/colors/accent0_1" csCatId="mainScheme" phldr="1"/>
      <dgm:spPr/>
      <dgm:t>
        <a:bodyPr/>
        <a:lstStyle/>
        <a:p>
          <a:endParaRPr lang="en-US"/>
        </a:p>
      </dgm:t>
    </dgm:pt>
    <dgm:pt modelId="{5A185DA6-B4C7-924F-AB9C-C90100DEB6BD}">
      <dgm:prSet custT="1"/>
      <dgm:spPr>
        <a:solidFill>
          <a:srgbClr val="FF0000"/>
        </a:solidFill>
      </dgm:spPr>
      <dgm:t>
        <a:bodyPr/>
        <a:lstStyle/>
        <a:p>
          <a:pPr rtl="0"/>
          <a:r>
            <a:rPr lang="en-US" sz="2200" dirty="0" smtClean="0"/>
            <a:t>CORE FEATURES</a:t>
          </a:r>
        </a:p>
        <a:p>
          <a:pPr rtl="0"/>
          <a:r>
            <a:rPr lang="en-US" sz="2200" dirty="0" smtClean="0"/>
            <a:t>Intensive PBS (Tier 3)</a:t>
          </a:r>
          <a:endParaRPr lang="en-US" sz="2200" dirty="0"/>
        </a:p>
      </dgm:t>
    </dgm:pt>
    <dgm:pt modelId="{74B808D8-24AB-7B4E-A5DF-71F1CBF84C74}" type="parTrans" cxnId="{E7DC8ADF-7D98-EA48-9E21-707EDE316BEC}">
      <dgm:prSet/>
      <dgm:spPr/>
      <dgm:t>
        <a:bodyPr/>
        <a:lstStyle/>
        <a:p>
          <a:endParaRPr lang="en-US" sz="1800"/>
        </a:p>
      </dgm:t>
    </dgm:pt>
    <dgm:pt modelId="{0E50ED3C-061D-3742-9505-427D0A22C3DC}" type="sibTrans" cxnId="{E7DC8ADF-7D98-EA48-9E21-707EDE316BEC}">
      <dgm:prSet/>
      <dgm:spPr/>
      <dgm:t>
        <a:bodyPr/>
        <a:lstStyle/>
        <a:p>
          <a:endParaRPr lang="en-US" sz="1800"/>
        </a:p>
      </dgm:t>
    </dgm:pt>
    <dgm:pt modelId="{B9AF02EE-09EF-4B43-B93F-A8294D3CE735}">
      <dgm:prSet custT="1"/>
      <dgm:spPr/>
      <dgm:t>
        <a:bodyPr/>
        <a:lstStyle/>
        <a:p>
          <a:pPr rtl="0"/>
          <a:r>
            <a:rPr lang="en-US" sz="2200" dirty="0" smtClean="0"/>
            <a:t>Behavior expertise</a:t>
          </a:r>
          <a:endParaRPr lang="en-US" sz="2200" dirty="0"/>
        </a:p>
      </dgm:t>
    </dgm:pt>
    <dgm:pt modelId="{B7C6826A-1E1E-1A46-9ADC-83AD335DE94F}" type="parTrans" cxnId="{354174AE-5E93-4E4A-9A14-55AF11295EFC}">
      <dgm:prSet/>
      <dgm:spPr/>
      <dgm:t>
        <a:bodyPr/>
        <a:lstStyle/>
        <a:p>
          <a:endParaRPr lang="en-US" sz="2200"/>
        </a:p>
      </dgm:t>
    </dgm:pt>
    <dgm:pt modelId="{5AAC74AA-6793-B143-A524-29708FE28129}" type="sibTrans" cxnId="{354174AE-5E93-4E4A-9A14-55AF11295EFC}">
      <dgm:prSet/>
      <dgm:spPr/>
      <dgm:t>
        <a:bodyPr/>
        <a:lstStyle/>
        <a:p>
          <a:endParaRPr lang="en-US" sz="1800"/>
        </a:p>
      </dgm:t>
    </dgm:pt>
    <dgm:pt modelId="{B7DA409C-7742-B44B-9B63-C769AA1641DF}">
      <dgm:prSet custT="1"/>
      <dgm:spPr/>
      <dgm:t>
        <a:bodyPr/>
        <a:lstStyle/>
        <a:p>
          <a:pPr rtl="0"/>
          <a:r>
            <a:rPr lang="en-US" sz="2200" dirty="0" smtClean="0"/>
            <a:t>Functional Based Behavior Support Planning</a:t>
          </a:r>
          <a:endParaRPr lang="en-US" sz="2200" dirty="0"/>
        </a:p>
      </dgm:t>
    </dgm:pt>
    <dgm:pt modelId="{CE674B3B-DDAD-9645-9D8F-9179701631C7}" type="parTrans" cxnId="{472B20EB-ACB7-CE4F-B39D-9602079CE550}">
      <dgm:prSet/>
      <dgm:spPr/>
      <dgm:t>
        <a:bodyPr/>
        <a:lstStyle/>
        <a:p>
          <a:endParaRPr lang="en-US" sz="2200"/>
        </a:p>
      </dgm:t>
    </dgm:pt>
    <dgm:pt modelId="{A055433D-1760-1D4C-BEB0-1315A8BF8BF9}" type="sibTrans" cxnId="{472B20EB-ACB7-CE4F-B39D-9602079CE550}">
      <dgm:prSet/>
      <dgm:spPr/>
      <dgm:t>
        <a:bodyPr/>
        <a:lstStyle/>
        <a:p>
          <a:endParaRPr lang="en-US" sz="1800"/>
        </a:p>
      </dgm:t>
    </dgm:pt>
    <dgm:pt modelId="{0E101883-B07A-E240-9224-23992A3E96B6}">
      <dgm:prSet custT="1"/>
      <dgm:spPr/>
      <dgm:t>
        <a:bodyPr/>
        <a:lstStyle/>
        <a:p>
          <a:pPr rtl="0"/>
          <a:r>
            <a:rPr lang="en-US" sz="2200" dirty="0" smtClean="0"/>
            <a:t>Wraparound Supports &amp; Culture Driven Person Centered Planning</a:t>
          </a:r>
          <a:endParaRPr lang="en-US" sz="2200" dirty="0"/>
        </a:p>
      </dgm:t>
    </dgm:pt>
    <dgm:pt modelId="{5CBF4964-019C-EA4E-BE13-D07C64593372}" type="parTrans" cxnId="{64B91137-E543-4147-AF94-28A302B2A45A}">
      <dgm:prSet/>
      <dgm:spPr/>
      <dgm:t>
        <a:bodyPr/>
        <a:lstStyle/>
        <a:p>
          <a:endParaRPr lang="en-US" sz="2200"/>
        </a:p>
      </dgm:t>
    </dgm:pt>
    <dgm:pt modelId="{21C68A47-9FAF-AF41-8221-3E584192E6B3}" type="sibTrans" cxnId="{64B91137-E543-4147-AF94-28A302B2A45A}">
      <dgm:prSet/>
      <dgm:spPr/>
      <dgm:t>
        <a:bodyPr/>
        <a:lstStyle/>
        <a:p>
          <a:endParaRPr lang="en-US" sz="1800"/>
        </a:p>
      </dgm:t>
    </dgm:pt>
    <dgm:pt modelId="{BEF405B2-D28D-4748-824C-3B62782D0C9A}">
      <dgm:prSet custT="1"/>
      <dgm:spPr/>
      <dgm:t>
        <a:bodyPr/>
        <a:lstStyle/>
        <a:p>
          <a:pPr rtl="0"/>
          <a:r>
            <a:rPr lang="en-US" sz="2200" dirty="0" smtClean="0"/>
            <a:t>Comprehensive School Mental Health Supports</a:t>
          </a:r>
          <a:endParaRPr lang="en-US" sz="2200" dirty="0"/>
        </a:p>
      </dgm:t>
    </dgm:pt>
    <dgm:pt modelId="{0C28EDF2-9307-1645-99F6-2FE7734DD7D8}" type="parTrans" cxnId="{D290E043-EEF8-D641-BB4E-C4E6A2423FD1}">
      <dgm:prSet/>
      <dgm:spPr/>
      <dgm:t>
        <a:bodyPr/>
        <a:lstStyle/>
        <a:p>
          <a:endParaRPr lang="en-US" sz="2200"/>
        </a:p>
      </dgm:t>
    </dgm:pt>
    <dgm:pt modelId="{EF0CACA7-9590-F64D-965B-4C4D1E2F5104}" type="sibTrans" cxnId="{D290E043-EEF8-D641-BB4E-C4E6A2423FD1}">
      <dgm:prSet/>
      <dgm:spPr/>
      <dgm:t>
        <a:bodyPr/>
        <a:lstStyle/>
        <a:p>
          <a:endParaRPr lang="en-US" sz="1800"/>
        </a:p>
      </dgm:t>
    </dgm:pt>
    <dgm:pt modelId="{84F276D0-0C1C-6349-A85B-EE0C6BC6638B}">
      <dgm:prSet custT="1"/>
      <dgm:spPr/>
      <dgm:t>
        <a:bodyPr/>
        <a:lstStyle/>
        <a:p>
          <a:pPr rtl="0"/>
          <a:r>
            <a:rPr lang="en-US" sz="2200" dirty="0" smtClean="0"/>
            <a:t>Continuous progress monitoring, positive reinforcement &amp; adult supervision</a:t>
          </a:r>
          <a:endParaRPr lang="en-US" sz="2200" dirty="0"/>
        </a:p>
      </dgm:t>
    </dgm:pt>
    <dgm:pt modelId="{F668D2D3-A9BA-0A45-BA49-8283A82B525E}" type="parTrans" cxnId="{59FAF3E6-1BEF-9C4C-A9A7-190244FBA4DA}">
      <dgm:prSet/>
      <dgm:spPr/>
      <dgm:t>
        <a:bodyPr/>
        <a:lstStyle/>
        <a:p>
          <a:endParaRPr lang="en-US" sz="2200"/>
        </a:p>
      </dgm:t>
    </dgm:pt>
    <dgm:pt modelId="{605B641C-EE7B-C648-86F1-090E15D5497E}" type="sibTrans" cxnId="{59FAF3E6-1BEF-9C4C-A9A7-190244FBA4DA}">
      <dgm:prSet/>
      <dgm:spPr/>
      <dgm:t>
        <a:bodyPr/>
        <a:lstStyle/>
        <a:p>
          <a:endParaRPr lang="en-US" sz="1800"/>
        </a:p>
      </dgm:t>
    </dgm:pt>
    <dgm:pt modelId="{0204EBBD-88C6-B54B-9F9F-6F4274AA49CE}">
      <dgm:prSet custT="1"/>
      <dgm:spPr/>
      <dgm:t>
        <a:bodyPr/>
        <a:lstStyle/>
        <a:p>
          <a:pPr rtl="0"/>
          <a:r>
            <a:rPr lang="en-US" sz="2200" dirty="0" smtClean="0"/>
            <a:t>Increased </a:t>
          </a:r>
          <a:r>
            <a:rPr lang="en-US" sz="2200" dirty="0" err="1" smtClean="0"/>
            <a:t>precorrection</a:t>
          </a:r>
          <a:endParaRPr lang="en-US" sz="2200" dirty="0"/>
        </a:p>
      </dgm:t>
    </dgm:pt>
    <dgm:pt modelId="{BAD89419-9DBE-F54D-A5A0-C98546389444}" type="parTrans" cxnId="{FAFCFE2B-3B27-BD4C-8E09-A5FE422F0A50}">
      <dgm:prSet/>
      <dgm:spPr/>
      <dgm:t>
        <a:bodyPr/>
        <a:lstStyle/>
        <a:p>
          <a:endParaRPr lang="en-US" sz="2200"/>
        </a:p>
      </dgm:t>
    </dgm:pt>
    <dgm:pt modelId="{34AAB88B-13E7-9C45-A735-259C9646A1B6}" type="sibTrans" cxnId="{FAFCFE2B-3B27-BD4C-8E09-A5FE422F0A50}">
      <dgm:prSet/>
      <dgm:spPr/>
      <dgm:t>
        <a:bodyPr/>
        <a:lstStyle/>
        <a:p>
          <a:endParaRPr lang="en-US" sz="1800"/>
        </a:p>
      </dgm:t>
    </dgm:pt>
    <dgm:pt modelId="{5A15733E-8A8B-D94D-A36C-7EB38A519935}">
      <dgm:prSet custT="1"/>
      <dgm:spPr/>
      <dgm:t>
        <a:bodyPr/>
        <a:lstStyle/>
        <a:p>
          <a:pPr rtl="0"/>
          <a:r>
            <a:rPr lang="en-US" sz="2200" dirty="0" smtClean="0"/>
            <a:t>Multi-disciplinary Team &amp; data driven</a:t>
          </a:r>
          <a:endParaRPr lang="en-US" sz="2200" dirty="0"/>
        </a:p>
      </dgm:t>
    </dgm:pt>
    <dgm:pt modelId="{7931C6F4-73AC-3341-96F3-A1E5A1BAEF7C}" type="parTrans" cxnId="{1783E08D-7DA9-154F-81D0-4AF4A801AD06}">
      <dgm:prSet/>
      <dgm:spPr/>
      <dgm:t>
        <a:bodyPr/>
        <a:lstStyle/>
        <a:p>
          <a:endParaRPr lang="en-US" sz="2200"/>
        </a:p>
      </dgm:t>
    </dgm:pt>
    <dgm:pt modelId="{5DA19091-4F1F-CA4E-8AA5-F87DF70E9579}" type="sibTrans" cxnId="{1783E08D-7DA9-154F-81D0-4AF4A801AD06}">
      <dgm:prSet/>
      <dgm:spPr/>
      <dgm:t>
        <a:bodyPr/>
        <a:lstStyle/>
        <a:p>
          <a:endParaRPr lang="en-US" sz="1800"/>
        </a:p>
      </dgm:t>
    </dgm:pt>
    <dgm:pt modelId="{FF3083F7-6D3E-F643-B361-03395329EAA4}" type="pres">
      <dgm:prSet presAssocID="{BD059A31-90C8-D84C-8233-50C4ADF45886}" presName="Name0" presStyleCnt="0">
        <dgm:presLayoutVars>
          <dgm:chMax val="1"/>
          <dgm:chPref val="1"/>
          <dgm:dir/>
          <dgm:animOne val="branch"/>
          <dgm:animLvl val="lvl"/>
        </dgm:presLayoutVars>
      </dgm:prSet>
      <dgm:spPr/>
      <dgm:t>
        <a:bodyPr/>
        <a:lstStyle/>
        <a:p>
          <a:endParaRPr lang="en-US"/>
        </a:p>
      </dgm:t>
    </dgm:pt>
    <dgm:pt modelId="{A69DB9C5-F4B1-D94C-802E-A4E5C13AD115}" type="pres">
      <dgm:prSet presAssocID="{5A185DA6-B4C7-924F-AB9C-C90100DEB6BD}" presName="singleCycle" presStyleCnt="0"/>
      <dgm:spPr/>
    </dgm:pt>
    <dgm:pt modelId="{C678C610-6086-F144-AF86-6DBDA7C3EBB4}" type="pres">
      <dgm:prSet presAssocID="{5A185DA6-B4C7-924F-AB9C-C90100DEB6BD}" presName="singleCenter" presStyleLbl="node1" presStyleIdx="0" presStyleCnt="8" custScaleX="148459" custScaleY="83484" custLinFactNeighborX="-3710" custLinFactNeighborY="-10979">
        <dgm:presLayoutVars>
          <dgm:chMax val="7"/>
          <dgm:chPref val="7"/>
        </dgm:presLayoutVars>
      </dgm:prSet>
      <dgm:spPr/>
      <dgm:t>
        <a:bodyPr/>
        <a:lstStyle/>
        <a:p>
          <a:endParaRPr lang="en-US"/>
        </a:p>
      </dgm:t>
    </dgm:pt>
    <dgm:pt modelId="{31310A24-526B-B746-80DD-A8E11CE0ADE6}" type="pres">
      <dgm:prSet presAssocID="{7931C6F4-73AC-3341-96F3-A1E5A1BAEF7C}" presName="Name56" presStyleLbl="parChTrans1D2" presStyleIdx="0" presStyleCnt="7" custSzX="1286250"/>
      <dgm:spPr/>
      <dgm:t>
        <a:bodyPr/>
        <a:lstStyle/>
        <a:p>
          <a:endParaRPr lang="en-US"/>
        </a:p>
      </dgm:t>
    </dgm:pt>
    <dgm:pt modelId="{F42292C1-664E-AB4D-A78B-6E069DAB5B91}" type="pres">
      <dgm:prSet presAssocID="{5A15733E-8A8B-D94D-A36C-7EB38A519935}" presName="text0" presStyleLbl="node1" presStyleIdx="1" presStyleCnt="8" custScaleX="201958">
        <dgm:presLayoutVars>
          <dgm:bulletEnabled val="1"/>
        </dgm:presLayoutVars>
      </dgm:prSet>
      <dgm:spPr/>
      <dgm:t>
        <a:bodyPr/>
        <a:lstStyle/>
        <a:p>
          <a:endParaRPr lang="en-US"/>
        </a:p>
      </dgm:t>
    </dgm:pt>
    <dgm:pt modelId="{EEB5ECA7-7972-B941-80CE-3CE8A49EDA56}" type="pres">
      <dgm:prSet presAssocID="{B7C6826A-1E1E-1A46-9ADC-83AD335DE94F}" presName="Name56" presStyleLbl="parChTrans1D2" presStyleIdx="1" presStyleCnt="7" custSzX="1155016"/>
      <dgm:spPr/>
      <dgm:t>
        <a:bodyPr/>
        <a:lstStyle/>
        <a:p>
          <a:endParaRPr lang="en-US"/>
        </a:p>
      </dgm:t>
    </dgm:pt>
    <dgm:pt modelId="{34770F2F-B1D0-BC40-9FFD-44E6A82AE08A}" type="pres">
      <dgm:prSet presAssocID="{B9AF02EE-09EF-4B43-B93F-A8294D3CE735}" presName="text0" presStyleLbl="node1" presStyleIdx="2" presStyleCnt="8" custScaleX="201958" custRadScaleRad="140727" custRadScaleInc="24109">
        <dgm:presLayoutVars>
          <dgm:bulletEnabled val="1"/>
        </dgm:presLayoutVars>
      </dgm:prSet>
      <dgm:spPr/>
      <dgm:t>
        <a:bodyPr/>
        <a:lstStyle/>
        <a:p>
          <a:endParaRPr lang="en-US"/>
        </a:p>
      </dgm:t>
    </dgm:pt>
    <dgm:pt modelId="{86BF7D82-72AF-B244-8856-414949502534}" type="pres">
      <dgm:prSet presAssocID="{CE674B3B-DDAD-9645-9D8F-9179701631C7}" presName="Name56" presStyleLbl="parChTrans1D2" presStyleIdx="2" presStyleCnt="7" custSzX="1305301"/>
      <dgm:spPr/>
      <dgm:t>
        <a:bodyPr/>
        <a:lstStyle/>
        <a:p>
          <a:endParaRPr lang="en-US"/>
        </a:p>
      </dgm:t>
    </dgm:pt>
    <dgm:pt modelId="{3AC9C4C7-60D5-AF4C-B1A1-929B677CB50D}" type="pres">
      <dgm:prSet presAssocID="{B7DA409C-7742-B44B-9B63-C769AA1641DF}" presName="text0" presStyleLbl="node1" presStyleIdx="3" presStyleCnt="8" custScaleX="201958" custRadScaleRad="119799" custRadScaleInc="-4866">
        <dgm:presLayoutVars>
          <dgm:bulletEnabled val="1"/>
        </dgm:presLayoutVars>
      </dgm:prSet>
      <dgm:spPr/>
      <dgm:t>
        <a:bodyPr/>
        <a:lstStyle/>
        <a:p>
          <a:endParaRPr lang="en-US"/>
        </a:p>
      </dgm:t>
    </dgm:pt>
    <dgm:pt modelId="{9D410076-110E-D340-8C4E-95A1D16818D9}" type="pres">
      <dgm:prSet presAssocID="{5CBF4964-019C-EA4E-BE13-D07C64593372}" presName="Name56" presStyleLbl="parChTrans1D2" presStyleIdx="3" presStyleCnt="7" custSzX="2089558"/>
      <dgm:spPr/>
      <dgm:t>
        <a:bodyPr/>
        <a:lstStyle/>
        <a:p>
          <a:endParaRPr lang="en-US"/>
        </a:p>
      </dgm:t>
    </dgm:pt>
    <dgm:pt modelId="{3E0279C7-91CC-264E-8451-7A75614EDFF8}" type="pres">
      <dgm:prSet presAssocID="{0E101883-B07A-E240-9224-23992A3E96B6}" presName="text0" presStyleLbl="node1" presStyleIdx="4" presStyleCnt="8" custScaleX="295553" custRadScaleRad="110717" custRadScaleInc="-47320">
        <dgm:presLayoutVars>
          <dgm:bulletEnabled val="1"/>
        </dgm:presLayoutVars>
      </dgm:prSet>
      <dgm:spPr/>
      <dgm:t>
        <a:bodyPr/>
        <a:lstStyle/>
        <a:p>
          <a:endParaRPr lang="en-US"/>
        </a:p>
      </dgm:t>
    </dgm:pt>
    <dgm:pt modelId="{4910AD6C-373A-7D49-B58E-669666C160FB}" type="pres">
      <dgm:prSet presAssocID="{0C28EDF2-9307-1645-99F6-2FE7734DD7D8}" presName="Name56" presStyleLbl="parChTrans1D2" presStyleIdx="4" presStyleCnt="7" custSzX="2125029"/>
      <dgm:spPr/>
      <dgm:t>
        <a:bodyPr/>
        <a:lstStyle/>
        <a:p>
          <a:endParaRPr lang="en-US"/>
        </a:p>
      </dgm:t>
    </dgm:pt>
    <dgm:pt modelId="{ABA885F6-6350-554C-84D7-5DD8371D216F}" type="pres">
      <dgm:prSet presAssocID="{BEF405B2-D28D-4748-824C-3B62782D0C9A}" presName="text0" presStyleLbl="node1" presStyleIdx="5" presStyleCnt="8" custScaleX="283270" custRadScaleRad="120311" custRadScaleInc="68854">
        <dgm:presLayoutVars>
          <dgm:bulletEnabled val="1"/>
        </dgm:presLayoutVars>
      </dgm:prSet>
      <dgm:spPr/>
      <dgm:t>
        <a:bodyPr/>
        <a:lstStyle/>
        <a:p>
          <a:endParaRPr lang="en-US"/>
        </a:p>
      </dgm:t>
    </dgm:pt>
    <dgm:pt modelId="{2F3C5FE4-55CE-894E-8799-3434109570E7}" type="pres">
      <dgm:prSet presAssocID="{F668D2D3-A9BA-0A45-BA49-8283A82B525E}" presName="Name56" presStyleLbl="parChTrans1D2" presStyleIdx="5" presStyleCnt="7" custSzX="919210"/>
      <dgm:spPr/>
      <dgm:t>
        <a:bodyPr/>
        <a:lstStyle/>
        <a:p>
          <a:endParaRPr lang="en-US"/>
        </a:p>
      </dgm:t>
    </dgm:pt>
    <dgm:pt modelId="{97937E9B-E990-004D-9C00-7333B65ADE29}" type="pres">
      <dgm:prSet presAssocID="{84F276D0-0C1C-6349-A85B-EE0C6BC6638B}" presName="text0" presStyleLbl="node1" presStyleIdx="6" presStyleCnt="8" custScaleX="239957" custRadScaleRad="122068" custRadScaleInc="16887">
        <dgm:presLayoutVars>
          <dgm:bulletEnabled val="1"/>
        </dgm:presLayoutVars>
      </dgm:prSet>
      <dgm:spPr/>
      <dgm:t>
        <a:bodyPr/>
        <a:lstStyle/>
        <a:p>
          <a:endParaRPr lang="en-US"/>
        </a:p>
      </dgm:t>
    </dgm:pt>
    <dgm:pt modelId="{2D18C835-831C-D047-87D4-E88611025A85}" type="pres">
      <dgm:prSet presAssocID="{BAD89419-9DBE-F54D-A5A0-C98546389444}" presName="Name56" presStyleLbl="parChTrans1D2" presStyleIdx="6" presStyleCnt="7" custSzX="1156815"/>
      <dgm:spPr/>
      <dgm:t>
        <a:bodyPr/>
        <a:lstStyle/>
        <a:p>
          <a:endParaRPr lang="en-US"/>
        </a:p>
      </dgm:t>
    </dgm:pt>
    <dgm:pt modelId="{6A103F9B-F283-A64A-8FD6-2902B359A8E2}" type="pres">
      <dgm:prSet presAssocID="{0204EBBD-88C6-B54B-9F9F-6F4274AA49CE}" presName="text0" presStyleLbl="node1" presStyleIdx="7" presStyleCnt="8" custScaleX="201958" custRadScaleRad="140383" custRadScaleInc="-40390">
        <dgm:presLayoutVars>
          <dgm:bulletEnabled val="1"/>
        </dgm:presLayoutVars>
      </dgm:prSet>
      <dgm:spPr/>
      <dgm:t>
        <a:bodyPr/>
        <a:lstStyle/>
        <a:p>
          <a:endParaRPr lang="en-US"/>
        </a:p>
      </dgm:t>
    </dgm:pt>
  </dgm:ptLst>
  <dgm:cxnLst>
    <dgm:cxn modelId="{1D9F5F93-022E-9A4C-84C7-B6DD303FCCAD}" type="presOf" srcId="{F668D2D3-A9BA-0A45-BA49-8283A82B525E}" destId="{2F3C5FE4-55CE-894E-8799-3434109570E7}" srcOrd="0" destOrd="0" presId="urn:microsoft.com/office/officeart/2008/layout/RadialCluster"/>
    <dgm:cxn modelId="{80687A15-7A0F-F04C-ACE9-6B07E2791D50}" type="presOf" srcId="{BAD89419-9DBE-F54D-A5A0-C98546389444}" destId="{2D18C835-831C-D047-87D4-E88611025A85}" srcOrd="0" destOrd="0" presId="urn:microsoft.com/office/officeart/2008/layout/RadialCluster"/>
    <dgm:cxn modelId="{11556F23-8084-F24C-8988-82C94DEC2DC4}" type="presOf" srcId="{0E101883-B07A-E240-9224-23992A3E96B6}" destId="{3E0279C7-91CC-264E-8451-7A75614EDFF8}" srcOrd="0" destOrd="0" presId="urn:microsoft.com/office/officeart/2008/layout/RadialCluster"/>
    <dgm:cxn modelId="{D290E043-EEF8-D641-BB4E-C4E6A2423FD1}" srcId="{5A185DA6-B4C7-924F-AB9C-C90100DEB6BD}" destId="{BEF405B2-D28D-4748-824C-3B62782D0C9A}" srcOrd="4" destOrd="0" parTransId="{0C28EDF2-9307-1645-99F6-2FE7734DD7D8}" sibTransId="{EF0CACA7-9590-F64D-965B-4C4D1E2F5104}"/>
    <dgm:cxn modelId="{2C3999A0-FAF3-CE4E-96D3-FCA46BC643AA}" type="presOf" srcId="{B7DA409C-7742-B44B-9B63-C769AA1641DF}" destId="{3AC9C4C7-60D5-AF4C-B1A1-929B677CB50D}" srcOrd="0" destOrd="0" presId="urn:microsoft.com/office/officeart/2008/layout/RadialCluster"/>
    <dgm:cxn modelId="{FAFCFE2B-3B27-BD4C-8E09-A5FE422F0A50}" srcId="{5A185DA6-B4C7-924F-AB9C-C90100DEB6BD}" destId="{0204EBBD-88C6-B54B-9F9F-6F4274AA49CE}" srcOrd="6" destOrd="0" parTransId="{BAD89419-9DBE-F54D-A5A0-C98546389444}" sibTransId="{34AAB88B-13E7-9C45-A735-259C9646A1B6}"/>
    <dgm:cxn modelId="{8C636D7C-338F-EF41-AB7C-5FD4F7D7C04A}" type="presOf" srcId="{7931C6F4-73AC-3341-96F3-A1E5A1BAEF7C}" destId="{31310A24-526B-B746-80DD-A8E11CE0ADE6}" srcOrd="0" destOrd="0" presId="urn:microsoft.com/office/officeart/2008/layout/RadialCluster"/>
    <dgm:cxn modelId="{C4799F8A-0169-DB4D-9C73-BC64C9D1EAAB}" type="presOf" srcId="{BD059A31-90C8-D84C-8233-50C4ADF45886}" destId="{FF3083F7-6D3E-F643-B361-03395329EAA4}" srcOrd="0" destOrd="0" presId="urn:microsoft.com/office/officeart/2008/layout/RadialCluster"/>
    <dgm:cxn modelId="{338184F4-13B1-334A-A78A-289918E4F88C}" type="presOf" srcId="{BEF405B2-D28D-4748-824C-3B62782D0C9A}" destId="{ABA885F6-6350-554C-84D7-5DD8371D216F}" srcOrd="0" destOrd="0" presId="urn:microsoft.com/office/officeart/2008/layout/RadialCluster"/>
    <dgm:cxn modelId="{018D3649-39DF-E549-857B-E1DC5D19529A}" type="presOf" srcId="{84F276D0-0C1C-6349-A85B-EE0C6BC6638B}" destId="{97937E9B-E990-004D-9C00-7333B65ADE29}" srcOrd="0" destOrd="0" presId="urn:microsoft.com/office/officeart/2008/layout/RadialCluster"/>
    <dgm:cxn modelId="{472B20EB-ACB7-CE4F-B39D-9602079CE550}" srcId="{5A185DA6-B4C7-924F-AB9C-C90100DEB6BD}" destId="{B7DA409C-7742-B44B-9B63-C769AA1641DF}" srcOrd="2" destOrd="0" parTransId="{CE674B3B-DDAD-9645-9D8F-9179701631C7}" sibTransId="{A055433D-1760-1D4C-BEB0-1315A8BF8BF9}"/>
    <dgm:cxn modelId="{876AADD3-735B-8844-B8FA-DCB3D0BB8558}" type="presOf" srcId="{5CBF4964-019C-EA4E-BE13-D07C64593372}" destId="{9D410076-110E-D340-8C4E-95A1D16818D9}" srcOrd="0" destOrd="0" presId="urn:microsoft.com/office/officeart/2008/layout/RadialCluster"/>
    <dgm:cxn modelId="{64B91137-E543-4147-AF94-28A302B2A45A}" srcId="{5A185DA6-B4C7-924F-AB9C-C90100DEB6BD}" destId="{0E101883-B07A-E240-9224-23992A3E96B6}" srcOrd="3" destOrd="0" parTransId="{5CBF4964-019C-EA4E-BE13-D07C64593372}" sibTransId="{21C68A47-9FAF-AF41-8221-3E584192E6B3}"/>
    <dgm:cxn modelId="{494A59D0-A117-F94B-9E74-C8D6AF64A48C}" type="presOf" srcId="{CE674B3B-DDAD-9645-9D8F-9179701631C7}" destId="{86BF7D82-72AF-B244-8856-414949502534}" srcOrd="0" destOrd="0" presId="urn:microsoft.com/office/officeart/2008/layout/RadialCluster"/>
    <dgm:cxn modelId="{DB548D7F-64E9-C244-AE65-5824B5253921}" type="presOf" srcId="{0C28EDF2-9307-1645-99F6-2FE7734DD7D8}" destId="{4910AD6C-373A-7D49-B58E-669666C160FB}" srcOrd="0" destOrd="0" presId="urn:microsoft.com/office/officeart/2008/layout/RadialCluster"/>
    <dgm:cxn modelId="{ED31D8DF-1DCD-B24A-AC3D-0431DDEAA5B9}" type="presOf" srcId="{5A15733E-8A8B-D94D-A36C-7EB38A519935}" destId="{F42292C1-664E-AB4D-A78B-6E069DAB5B91}" srcOrd="0" destOrd="0" presId="urn:microsoft.com/office/officeart/2008/layout/RadialCluster"/>
    <dgm:cxn modelId="{B08AD782-46EE-5F4C-B3CD-81A9BCEFB792}" type="presOf" srcId="{5A185DA6-B4C7-924F-AB9C-C90100DEB6BD}" destId="{C678C610-6086-F144-AF86-6DBDA7C3EBB4}" srcOrd="0" destOrd="0" presId="urn:microsoft.com/office/officeart/2008/layout/RadialCluster"/>
    <dgm:cxn modelId="{59FAF3E6-1BEF-9C4C-A9A7-190244FBA4DA}" srcId="{5A185DA6-B4C7-924F-AB9C-C90100DEB6BD}" destId="{84F276D0-0C1C-6349-A85B-EE0C6BC6638B}" srcOrd="5" destOrd="0" parTransId="{F668D2D3-A9BA-0A45-BA49-8283A82B525E}" sibTransId="{605B641C-EE7B-C648-86F1-090E15D5497E}"/>
    <dgm:cxn modelId="{E7DC8ADF-7D98-EA48-9E21-707EDE316BEC}" srcId="{BD059A31-90C8-D84C-8233-50C4ADF45886}" destId="{5A185DA6-B4C7-924F-AB9C-C90100DEB6BD}" srcOrd="0" destOrd="0" parTransId="{74B808D8-24AB-7B4E-A5DF-71F1CBF84C74}" sibTransId="{0E50ED3C-061D-3742-9505-427D0A22C3DC}"/>
    <dgm:cxn modelId="{354174AE-5E93-4E4A-9A14-55AF11295EFC}" srcId="{5A185DA6-B4C7-924F-AB9C-C90100DEB6BD}" destId="{B9AF02EE-09EF-4B43-B93F-A8294D3CE735}" srcOrd="1" destOrd="0" parTransId="{B7C6826A-1E1E-1A46-9ADC-83AD335DE94F}" sibTransId="{5AAC74AA-6793-B143-A524-29708FE28129}"/>
    <dgm:cxn modelId="{1D75CDDA-BE0C-F448-A604-27341690C04E}" type="presOf" srcId="{B9AF02EE-09EF-4B43-B93F-A8294D3CE735}" destId="{34770F2F-B1D0-BC40-9FFD-44E6A82AE08A}" srcOrd="0" destOrd="0" presId="urn:microsoft.com/office/officeart/2008/layout/RadialCluster"/>
    <dgm:cxn modelId="{26BE6648-AF16-4D45-BC0A-DC575986218F}" type="presOf" srcId="{B7C6826A-1E1E-1A46-9ADC-83AD335DE94F}" destId="{EEB5ECA7-7972-B941-80CE-3CE8A49EDA56}" srcOrd="0" destOrd="0" presId="urn:microsoft.com/office/officeart/2008/layout/RadialCluster"/>
    <dgm:cxn modelId="{1783E08D-7DA9-154F-81D0-4AF4A801AD06}" srcId="{5A185DA6-B4C7-924F-AB9C-C90100DEB6BD}" destId="{5A15733E-8A8B-D94D-A36C-7EB38A519935}" srcOrd="0" destOrd="0" parTransId="{7931C6F4-73AC-3341-96F3-A1E5A1BAEF7C}" sibTransId="{5DA19091-4F1F-CA4E-8AA5-F87DF70E9579}"/>
    <dgm:cxn modelId="{FCA9080A-312B-9640-A238-5E7069E8E66B}" type="presOf" srcId="{0204EBBD-88C6-B54B-9F9F-6F4274AA49CE}" destId="{6A103F9B-F283-A64A-8FD6-2902B359A8E2}" srcOrd="0" destOrd="0" presId="urn:microsoft.com/office/officeart/2008/layout/RadialCluster"/>
    <dgm:cxn modelId="{3010B61B-C4C7-FB41-B4DB-8A43A924A072}" type="presParOf" srcId="{FF3083F7-6D3E-F643-B361-03395329EAA4}" destId="{A69DB9C5-F4B1-D94C-802E-A4E5C13AD115}" srcOrd="0" destOrd="0" presId="urn:microsoft.com/office/officeart/2008/layout/RadialCluster"/>
    <dgm:cxn modelId="{42D1A6B5-45CB-6747-890B-6E649CD37F0B}" type="presParOf" srcId="{A69DB9C5-F4B1-D94C-802E-A4E5C13AD115}" destId="{C678C610-6086-F144-AF86-6DBDA7C3EBB4}" srcOrd="0" destOrd="0" presId="urn:microsoft.com/office/officeart/2008/layout/RadialCluster"/>
    <dgm:cxn modelId="{3F5979EE-83AB-CD43-884F-60E8BC4987E3}" type="presParOf" srcId="{A69DB9C5-F4B1-D94C-802E-A4E5C13AD115}" destId="{31310A24-526B-B746-80DD-A8E11CE0ADE6}" srcOrd="1" destOrd="0" presId="urn:microsoft.com/office/officeart/2008/layout/RadialCluster"/>
    <dgm:cxn modelId="{98AD8F26-1342-564A-B025-959592B04D25}" type="presParOf" srcId="{A69DB9C5-F4B1-D94C-802E-A4E5C13AD115}" destId="{F42292C1-664E-AB4D-A78B-6E069DAB5B91}" srcOrd="2" destOrd="0" presId="urn:microsoft.com/office/officeart/2008/layout/RadialCluster"/>
    <dgm:cxn modelId="{8B0C9C06-10A1-4B4D-A814-105515101669}" type="presParOf" srcId="{A69DB9C5-F4B1-D94C-802E-A4E5C13AD115}" destId="{EEB5ECA7-7972-B941-80CE-3CE8A49EDA56}" srcOrd="3" destOrd="0" presId="urn:microsoft.com/office/officeart/2008/layout/RadialCluster"/>
    <dgm:cxn modelId="{A0CA2752-9222-2A4F-9CC5-793B61593094}" type="presParOf" srcId="{A69DB9C5-F4B1-D94C-802E-A4E5C13AD115}" destId="{34770F2F-B1D0-BC40-9FFD-44E6A82AE08A}" srcOrd="4" destOrd="0" presId="urn:microsoft.com/office/officeart/2008/layout/RadialCluster"/>
    <dgm:cxn modelId="{14AB0815-E457-314B-AFAE-894A8D9CBE2C}" type="presParOf" srcId="{A69DB9C5-F4B1-D94C-802E-A4E5C13AD115}" destId="{86BF7D82-72AF-B244-8856-414949502534}" srcOrd="5" destOrd="0" presId="urn:microsoft.com/office/officeart/2008/layout/RadialCluster"/>
    <dgm:cxn modelId="{CB0D4C85-CA38-F849-AEF9-546028D47D02}" type="presParOf" srcId="{A69DB9C5-F4B1-D94C-802E-A4E5C13AD115}" destId="{3AC9C4C7-60D5-AF4C-B1A1-929B677CB50D}" srcOrd="6" destOrd="0" presId="urn:microsoft.com/office/officeart/2008/layout/RadialCluster"/>
    <dgm:cxn modelId="{33147527-D29D-9D44-9158-6F9C98481BC8}" type="presParOf" srcId="{A69DB9C5-F4B1-D94C-802E-A4E5C13AD115}" destId="{9D410076-110E-D340-8C4E-95A1D16818D9}" srcOrd="7" destOrd="0" presId="urn:microsoft.com/office/officeart/2008/layout/RadialCluster"/>
    <dgm:cxn modelId="{BED008FA-0394-2B44-BD2D-E93FD63BD667}" type="presParOf" srcId="{A69DB9C5-F4B1-D94C-802E-A4E5C13AD115}" destId="{3E0279C7-91CC-264E-8451-7A75614EDFF8}" srcOrd="8" destOrd="0" presId="urn:microsoft.com/office/officeart/2008/layout/RadialCluster"/>
    <dgm:cxn modelId="{4DA60731-3991-C240-A63E-39643BB29D11}" type="presParOf" srcId="{A69DB9C5-F4B1-D94C-802E-A4E5C13AD115}" destId="{4910AD6C-373A-7D49-B58E-669666C160FB}" srcOrd="9" destOrd="0" presId="urn:microsoft.com/office/officeart/2008/layout/RadialCluster"/>
    <dgm:cxn modelId="{041FC1C3-160D-584A-8548-8956CC7181AB}" type="presParOf" srcId="{A69DB9C5-F4B1-D94C-802E-A4E5C13AD115}" destId="{ABA885F6-6350-554C-84D7-5DD8371D216F}" srcOrd="10" destOrd="0" presId="urn:microsoft.com/office/officeart/2008/layout/RadialCluster"/>
    <dgm:cxn modelId="{00004258-6E26-7642-988B-6B30BC986612}" type="presParOf" srcId="{A69DB9C5-F4B1-D94C-802E-A4E5C13AD115}" destId="{2F3C5FE4-55CE-894E-8799-3434109570E7}" srcOrd="11" destOrd="0" presId="urn:microsoft.com/office/officeart/2008/layout/RadialCluster"/>
    <dgm:cxn modelId="{7B98DF76-FBDA-9346-BDD5-EB39D78A1296}" type="presParOf" srcId="{A69DB9C5-F4B1-D94C-802E-A4E5C13AD115}" destId="{97937E9B-E990-004D-9C00-7333B65ADE29}" srcOrd="12" destOrd="0" presId="urn:microsoft.com/office/officeart/2008/layout/RadialCluster"/>
    <dgm:cxn modelId="{2468485A-1BC9-CC4B-8F69-B52D496EB4EF}" type="presParOf" srcId="{A69DB9C5-F4B1-D94C-802E-A4E5C13AD115}" destId="{2D18C835-831C-D047-87D4-E88611025A85}" srcOrd="13" destOrd="0" presId="urn:microsoft.com/office/officeart/2008/layout/RadialCluster"/>
    <dgm:cxn modelId="{7EB245F9-F2FB-A448-B1A8-12DA3E5C21E6}" type="presParOf" srcId="{A69DB9C5-F4B1-D94C-802E-A4E5C13AD115}" destId="{6A103F9B-F283-A64A-8FD6-2902B359A8E2}"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dgm:spPr>
        <a:solidFill>
          <a:srgbClr val="FFFF00"/>
        </a:solidFill>
      </dgm:spPr>
      <dgm:t>
        <a:bodyPr/>
        <a:lstStyle/>
        <a:p>
          <a:r>
            <a:rPr lang="en-US" dirty="0" smtClean="0">
              <a:solidFill>
                <a:schemeClr val="tx1"/>
              </a:solidFill>
            </a:rPr>
            <a:t>INTENSIVE INTERVENTION CONSIDERATIONS</a:t>
          </a:r>
          <a:endParaRPr lang="en-US"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1CFE23B1-5CD9-E345-8926-08E0FD87A4A3}">
      <dgm:prSet phldrT="[Text]" custT="1"/>
      <dgm:spPr/>
      <dgm:t>
        <a:bodyPr/>
        <a:lstStyle/>
        <a:p>
          <a:r>
            <a:rPr lang="en-US" sz="2400" dirty="0" smtClean="0">
              <a:solidFill>
                <a:srgbClr val="000000"/>
              </a:solidFill>
            </a:rPr>
            <a:t>3. Establishing &amp; Sustaining Procedural Routines</a:t>
          </a:r>
          <a:endParaRPr lang="en-US" sz="2400" dirty="0">
            <a:solidFill>
              <a:srgbClr val="000000"/>
            </a:solidFill>
          </a:endParaRPr>
        </a:p>
      </dgm:t>
    </dgm:pt>
    <dgm:pt modelId="{152CCE60-69BC-9B45-ADD4-2223534D46B8}" type="parTrans" cxnId="{C308E661-8F9F-B842-93CB-56503970921E}">
      <dgm:prSet/>
      <dgm:spPr/>
      <dgm:t>
        <a:bodyPr/>
        <a:lstStyle/>
        <a:p>
          <a:endParaRPr lang="en-US">
            <a:solidFill>
              <a:srgbClr val="000000"/>
            </a:solidFill>
          </a:endParaRPr>
        </a:p>
      </dgm:t>
    </dgm:pt>
    <dgm:pt modelId="{C7DBECF2-AAD3-104A-830B-BC351892B0E7}" type="sibTrans" cxnId="{C308E661-8F9F-B842-93CB-56503970921E}">
      <dgm:prSet/>
      <dgm:spPr/>
      <dgm:t>
        <a:bodyPr/>
        <a:lstStyle/>
        <a:p>
          <a:endParaRPr lang="en-US"/>
        </a:p>
      </dgm:t>
    </dgm:pt>
    <dgm:pt modelId="{9218B01E-3B6E-364D-9535-01469295F8B5}">
      <dgm:prSet phldrT="[Text]" custT="1"/>
      <dgm:spPr/>
      <dgm:t>
        <a:bodyPr/>
        <a:lstStyle/>
        <a:p>
          <a:r>
            <a:rPr lang="en-US" sz="2400" dirty="0" smtClean="0">
              <a:solidFill>
                <a:srgbClr val="000000"/>
              </a:solidFill>
            </a:rPr>
            <a:t>3a. Meeting agenda</a:t>
          </a:r>
          <a:endParaRPr lang="en-US" sz="2400" dirty="0">
            <a:solidFill>
              <a:srgbClr val="000000"/>
            </a:solidFill>
          </a:endParaRPr>
        </a:p>
      </dgm:t>
    </dgm:pt>
    <dgm:pt modelId="{C077BE90-2809-1847-84F0-930A6EA51C4A}" type="parTrans" cxnId="{8A3C6F56-2483-2741-9332-5602248C353D}">
      <dgm:prSet/>
      <dgm:spPr/>
      <dgm:t>
        <a:bodyPr/>
        <a:lstStyle/>
        <a:p>
          <a:endParaRPr lang="en-US" sz="2400">
            <a:solidFill>
              <a:srgbClr val="000000"/>
            </a:solidFill>
          </a:endParaRPr>
        </a:p>
      </dgm:t>
    </dgm:pt>
    <dgm:pt modelId="{7BF2A6CE-4C27-424F-BA6C-9ADF4F4DBA51}" type="sibTrans" cxnId="{8A3C6F56-2483-2741-9332-5602248C353D}">
      <dgm:prSet/>
      <dgm:spPr/>
      <dgm:t>
        <a:bodyPr/>
        <a:lstStyle/>
        <a:p>
          <a:endParaRPr lang="en-US"/>
        </a:p>
      </dgm:t>
    </dgm:pt>
    <dgm:pt modelId="{E451B15C-DD93-7B43-B18B-461303DE8D8F}">
      <dgm:prSet phldrT="[Text]" custT="1"/>
      <dgm:spPr/>
      <dgm:t>
        <a:bodyPr/>
        <a:lstStyle/>
        <a:p>
          <a:r>
            <a:rPr lang="en-US" sz="2400" dirty="0" smtClean="0">
              <a:solidFill>
                <a:srgbClr val="000000"/>
              </a:solidFill>
            </a:rPr>
            <a:t>3b. Data systems for progress monitoring</a:t>
          </a:r>
          <a:endParaRPr lang="en-US" sz="2400" dirty="0">
            <a:solidFill>
              <a:srgbClr val="000000"/>
            </a:solidFill>
          </a:endParaRPr>
        </a:p>
      </dgm:t>
    </dgm:pt>
    <dgm:pt modelId="{D692366B-E543-A043-93FB-12C465468093}" type="parTrans" cxnId="{84E83740-0F2A-2E47-B0A5-93CE0BE6B880}">
      <dgm:prSet/>
      <dgm:spPr/>
      <dgm:t>
        <a:bodyPr/>
        <a:lstStyle/>
        <a:p>
          <a:endParaRPr lang="en-US" sz="2400">
            <a:solidFill>
              <a:srgbClr val="000000"/>
            </a:solidFill>
          </a:endParaRPr>
        </a:p>
      </dgm:t>
    </dgm:pt>
    <dgm:pt modelId="{46F2B7DB-E07A-6C4E-9A10-D35BD360CFAB}" type="sibTrans" cxnId="{84E83740-0F2A-2E47-B0A5-93CE0BE6B880}">
      <dgm:prSet/>
      <dgm:spPr/>
      <dgm:t>
        <a:bodyPr/>
        <a:lstStyle/>
        <a:p>
          <a:endParaRPr lang="en-US"/>
        </a:p>
      </dgm:t>
    </dgm:pt>
    <dgm:pt modelId="{4910510A-16F1-0A48-9758-A30DB05C25F7}">
      <dgm:prSet phldrT="[Text]" custT="1"/>
      <dgm:spPr/>
      <dgm:t>
        <a:bodyPr/>
        <a:lstStyle/>
        <a:p>
          <a:r>
            <a:rPr lang="en-US" sz="2400" dirty="0" smtClean="0">
              <a:solidFill>
                <a:srgbClr val="000000"/>
              </a:solidFill>
            </a:rPr>
            <a:t>3c. Fidelity monitoring</a:t>
          </a:r>
          <a:endParaRPr lang="en-US" sz="2400" dirty="0">
            <a:solidFill>
              <a:srgbClr val="000000"/>
            </a:solidFill>
          </a:endParaRPr>
        </a:p>
      </dgm:t>
    </dgm:pt>
    <dgm:pt modelId="{D5F7CAF5-C7FC-E240-A65C-D189329FCD6C}" type="parTrans" cxnId="{CDBE8ACE-C548-8445-BEDB-903354E7CDB4}">
      <dgm:prSet/>
      <dgm:spPr/>
      <dgm:t>
        <a:bodyPr/>
        <a:lstStyle/>
        <a:p>
          <a:endParaRPr lang="en-US" sz="2400">
            <a:solidFill>
              <a:srgbClr val="000000"/>
            </a:solidFill>
          </a:endParaRPr>
        </a:p>
      </dgm:t>
    </dgm:pt>
    <dgm:pt modelId="{5481F6B9-6CD7-D044-AA2C-535921956EAB}" type="sibTrans" cxnId="{CDBE8ACE-C548-8445-BEDB-903354E7CDB4}">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5" custScaleX="129762" custScaleY="52045" custLinFactNeighborX="-8497" custLinFactNeighborY="59772"/>
      <dgm:spPr/>
      <dgm:t>
        <a:bodyPr/>
        <a:lstStyle/>
        <a:p>
          <a:endParaRPr lang="en-US"/>
        </a:p>
      </dgm:t>
    </dgm:pt>
    <dgm:pt modelId="{2431805E-C250-BB4E-B99A-17B4FE7E67D7}" type="pres">
      <dgm:prSet presAssocID="{4AF8A27D-9EF1-E040-BCAD-E3DA5066D43A}" presName="cycle_1" presStyleCnt="0"/>
      <dgm:spPr/>
    </dgm:pt>
    <dgm:pt modelId="{6B86E129-5185-9C4C-B241-080A6B839D7C}" type="pres">
      <dgm:prSet presAssocID="{1CFE23B1-5CD9-E345-8926-08E0FD87A4A3}" presName="childCenter1" presStyleLbl="node1" presStyleIdx="1" presStyleCnt="5" custScaleX="291499" custScaleY="99919" custLinFactNeighborX="23740" custLinFactNeighborY="3468"/>
      <dgm:spPr/>
      <dgm:t>
        <a:bodyPr/>
        <a:lstStyle/>
        <a:p>
          <a:endParaRPr lang="en-US"/>
        </a:p>
      </dgm:t>
    </dgm:pt>
    <dgm:pt modelId="{010BFE4B-13D2-9E4F-AC6F-074AA180BB58}" type="pres">
      <dgm:prSet presAssocID="{C077BE90-2809-1847-84F0-930A6EA51C4A}" presName="Name141" presStyleLbl="parChTrans1D3" presStyleIdx="0" presStyleCnt="3" custSzX="1672905"/>
      <dgm:spPr/>
      <dgm:t>
        <a:bodyPr/>
        <a:lstStyle/>
        <a:p>
          <a:endParaRPr lang="en-US"/>
        </a:p>
      </dgm:t>
    </dgm:pt>
    <dgm:pt modelId="{A8B9C095-2F43-DE45-B826-569138FE7927}" type="pres">
      <dgm:prSet presAssocID="{9218B01E-3B6E-364D-9535-01469295F8B5}" presName="text1" presStyleLbl="node1" presStyleIdx="2" presStyleCnt="5" custScaleX="272132" custScaleY="77847" custRadScaleRad="154835" custRadScaleInc="-66104">
        <dgm:presLayoutVars>
          <dgm:bulletEnabled val="1"/>
        </dgm:presLayoutVars>
      </dgm:prSet>
      <dgm:spPr/>
      <dgm:t>
        <a:bodyPr/>
        <a:lstStyle/>
        <a:p>
          <a:endParaRPr lang="en-US"/>
        </a:p>
      </dgm:t>
    </dgm:pt>
    <dgm:pt modelId="{2F19F683-E4A2-4F46-9070-2F9E2BC9592B}" type="pres">
      <dgm:prSet presAssocID="{D692366B-E543-A043-93FB-12C465468093}" presName="Name141" presStyleLbl="parChTrans1D3" presStyleIdx="1" presStyleCnt="3" custSzX="1672905"/>
      <dgm:spPr/>
      <dgm:t>
        <a:bodyPr/>
        <a:lstStyle/>
        <a:p>
          <a:endParaRPr lang="en-US"/>
        </a:p>
      </dgm:t>
    </dgm:pt>
    <dgm:pt modelId="{1C029CA9-5C45-FA41-B7BA-F63FCEC35BC0}" type="pres">
      <dgm:prSet presAssocID="{E451B15C-DD93-7B43-B18B-461303DE8D8F}" presName="text1" presStyleLbl="node1" presStyleIdx="3" presStyleCnt="5" custScaleX="272132" custScaleY="77847" custRadScaleRad="133693" custRadScaleInc="-68278">
        <dgm:presLayoutVars>
          <dgm:bulletEnabled val="1"/>
        </dgm:presLayoutVars>
      </dgm:prSet>
      <dgm:spPr/>
      <dgm:t>
        <a:bodyPr/>
        <a:lstStyle/>
        <a:p>
          <a:endParaRPr lang="en-US"/>
        </a:p>
      </dgm:t>
    </dgm:pt>
    <dgm:pt modelId="{BD66313B-46BA-D64C-A131-257CFDC71F3A}" type="pres">
      <dgm:prSet presAssocID="{D5F7CAF5-C7FC-E240-A65C-D189329FCD6C}" presName="Name141" presStyleLbl="parChTrans1D3" presStyleIdx="2" presStyleCnt="3" custSzX="1672905"/>
      <dgm:spPr/>
      <dgm:t>
        <a:bodyPr/>
        <a:lstStyle/>
        <a:p>
          <a:endParaRPr lang="en-US"/>
        </a:p>
      </dgm:t>
    </dgm:pt>
    <dgm:pt modelId="{BB30118E-3D87-FF4E-A126-A9F2A0043550}" type="pres">
      <dgm:prSet presAssocID="{4910510A-16F1-0A48-9758-A30DB05C25F7}" presName="text1" presStyleLbl="node1" presStyleIdx="4" presStyleCnt="5" custScaleX="272132" custScaleY="77847" custRadScaleRad="125917" custRadScaleInc="-72767">
        <dgm:presLayoutVars>
          <dgm:bulletEnabled val="1"/>
        </dgm:presLayoutVars>
      </dgm:prSet>
      <dgm:spPr/>
      <dgm:t>
        <a:bodyPr/>
        <a:lstStyle/>
        <a:p>
          <a:endParaRPr lang="en-US"/>
        </a:p>
      </dgm:t>
    </dgm:pt>
    <dgm:pt modelId="{C613A43C-72CF-CD43-8248-81991122F271}" type="pres">
      <dgm:prSet presAssocID="{152CCE60-69BC-9B45-ADD4-2223534D46B8}" presName="Name144" presStyleLbl="parChTrans1D2" presStyleIdx="0" presStyleCnt="1"/>
      <dgm:spPr/>
      <dgm:t>
        <a:bodyPr/>
        <a:lstStyle/>
        <a:p>
          <a:endParaRPr lang="en-US"/>
        </a:p>
      </dgm:t>
    </dgm:pt>
  </dgm:ptLst>
  <dgm:cxnLst>
    <dgm:cxn modelId="{C308E661-8F9F-B842-93CB-56503970921E}" srcId="{4AF8A27D-9EF1-E040-BCAD-E3DA5066D43A}" destId="{1CFE23B1-5CD9-E345-8926-08E0FD87A4A3}" srcOrd="0" destOrd="0" parTransId="{152CCE60-69BC-9B45-ADD4-2223534D46B8}" sibTransId="{C7DBECF2-AAD3-104A-830B-BC351892B0E7}"/>
    <dgm:cxn modelId="{7DBF6C99-E3FB-1E42-9B5C-C57B9CE70FDA}" type="presOf" srcId="{D692366B-E543-A043-93FB-12C465468093}" destId="{2F19F683-E4A2-4F46-9070-2F9E2BC9592B}" srcOrd="0" destOrd="0" presId="urn:microsoft.com/office/officeart/2008/layout/RadialCluster"/>
    <dgm:cxn modelId="{67FC8202-D52B-6742-A251-BA798C775567}" type="presOf" srcId="{C077BE90-2809-1847-84F0-930A6EA51C4A}" destId="{010BFE4B-13D2-9E4F-AC6F-074AA180BB58}" srcOrd="0" destOrd="0" presId="urn:microsoft.com/office/officeart/2008/layout/RadialCluster"/>
    <dgm:cxn modelId="{AD7A02BE-7163-1B49-B61A-60E428527C16}" type="presOf" srcId="{9218B01E-3B6E-364D-9535-01469295F8B5}" destId="{A8B9C095-2F43-DE45-B826-569138FE7927}" srcOrd="0" destOrd="0" presId="urn:microsoft.com/office/officeart/2008/layout/RadialCluster"/>
    <dgm:cxn modelId="{17082DDE-52F9-8F4E-A170-987AF33A9C03}" type="presOf" srcId="{0B30BA72-5E1A-5E44-AA7C-76B4541E36A6}" destId="{B8539921-DB2E-C647-9294-2A28F715C1DD}" srcOrd="0" destOrd="0" presId="urn:microsoft.com/office/officeart/2008/layout/RadialCluster"/>
    <dgm:cxn modelId="{266AB435-4C6C-874B-88DC-6CA081CC82A8}" type="presOf" srcId="{E451B15C-DD93-7B43-B18B-461303DE8D8F}" destId="{1C029CA9-5C45-FA41-B7BA-F63FCEC35BC0}"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29C49F6B-4F03-BF41-B29E-4B48556DCACB}" type="presOf" srcId="{1CFE23B1-5CD9-E345-8926-08E0FD87A4A3}" destId="{6B86E129-5185-9C4C-B241-080A6B839D7C}" srcOrd="0" destOrd="0" presId="urn:microsoft.com/office/officeart/2008/layout/RadialCluster"/>
    <dgm:cxn modelId="{DA94EF1C-7BBD-CA4A-BECE-5D18FAEBF6DB}" type="presOf" srcId="{4910510A-16F1-0A48-9758-A30DB05C25F7}" destId="{BB30118E-3D87-FF4E-A126-A9F2A0043550}" srcOrd="0" destOrd="0" presId="urn:microsoft.com/office/officeart/2008/layout/RadialCluster"/>
    <dgm:cxn modelId="{8A3C6F56-2483-2741-9332-5602248C353D}" srcId="{1CFE23B1-5CD9-E345-8926-08E0FD87A4A3}" destId="{9218B01E-3B6E-364D-9535-01469295F8B5}" srcOrd="0" destOrd="0" parTransId="{C077BE90-2809-1847-84F0-930A6EA51C4A}" sibTransId="{7BF2A6CE-4C27-424F-BA6C-9ADF4F4DBA51}"/>
    <dgm:cxn modelId="{B560908D-9E0E-1942-ACCD-1AAFC89C43B0}" type="presOf" srcId="{4AF8A27D-9EF1-E040-BCAD-E3DA5066D43A}" destId="{DB3D0ADF-946D-4643-BD82-F2FA1829BDDD}" srcOrd="0" destOrd="0" presId="urn:microsoft.com/office/officeart/2008/layout/RadialCluster"/>
    <dgm:cxn modelId="{CDBE8ACE-C548-8445-BEDB-903354E7CDB4}" srcId="{1CFE23B1-5CD9-E345-8926-08E0FD87A4A3}" destId="{4910510A-16F1-0A48-9758-A30DB05C25F7}" srcOrd="2" destOrd="0" parTransId="{D5F7CAF5-C7FC-E240-A65C-D189329FCD6C}" sibTransId="{5481F6B9-6CD7-D044-AA2C-535921956EAB}"/>
    <dgm:cxn modelId="{F643B0F3-1DB8-1443-AA18-557C8A0A68A5}" type="presOf" srcId="{D5F7CAF5-C7FC-E240-A65C-D189329FCD6C}" destId="{BD66313B-46BA-D64C-A131-257CFDC71F3A}" srcOrd="0" destOrd="0" presId="urn:microsoft.com/office/officeart/2008/layout/RadialCluster"/>
    <dgm:cxn modelId="{84E83740-0F2A-2E47-B0A5-93CE0BE6B880}" srcId="{1CFE23B1-5CD9-E345-8926-08E0FD87A4A3}" destId="{E451B15C-DD93-7B43-B18B-461303DE8D8F}" srcOrd="1" destOrd="0" parTransId="{D692366B-E543-A043-93FB-12C465468093}" sibTransId="{46F2B7DB-E07A-6C4E-9A10-D35BD360CFAB}"/>
    <dgm:cxn modelId="{FC3222CE-DA3B-C54F-8F18-10EF38A98382}" type="presOf" srcId="{152CCE60-69BC-9B45-ADD4-2223534D46B8}" destId="{C613A43C-72CF-CD43-8248-81991122F271}" srcOrd="0" destOrd="0" presId="urn:microsoft.com/office/officeart/2008/layout/RadialCluster"/>
    <dgm:cxn modelId="{FD35B882-9DB1-8347-94D5-74AA182E3D20}" type="presParOf" srcId="{B8539921-DB2E-C647-9294-2A28F715C1DD}" destId="{DB3D0ADF-946D-4643-BD82-F2FA1829BDDD}" srcOrd="0" destOrd="0" presId="urn:microsoft.com/office/officeart/2008/layout/RadialCluster"/>
    <dgm:cxn modelId="{C3FA7985-69E5-5140-967F-99E0D9E8E39F}" type="presParOf" srcId="{B8539921-DB2E-C647-9294-2A28F715C1DD}" destId="{2431805E-C250-BB4E-B99A-17B4FE7E67D7}" srcOrd="1" destOrd="0" presId="urn:microsoft.com/office/officeart/2008/layout/RadialCluster"/>
    <dgm:cxn modelId="{5C9AE5F3-2A32-1342-AE3E-93ADB3D0F8AA}" type="presParOf" srcId="{2431805E-C250-BB4E-B99A-17B4FE7E67D7}" destId="{6B86E129-5185-9C4C-B241-080A6B839D7C}" srcOrd="0" destOrd="0" presId="urn:microsoft.com/office/officeart/2008/layout/RadialCluster"/>
    <dgm:cxn modelId="{6FF7E0EA-3ECC-B447-ACE3-F4B1E8164122}" type="presParOf" srcId="{2431805E-C250-BB4E-B99A-17B4FE7E67D7}" destId="{010BFE4B-13D2-9E4F-AC6F-074AA180BB58}" srcOrd="1" destOrd="0" presId="urn:microsoft.com/office/officeart/2008/layout/RadialCluster"/>
    <dgm:cxn modelId="{2AB93EB6-F1DD-FE4B-BE33-32C38700B463}" type="presParOf" srcId="{2431805E-C250-BB4E-B99A-17B4FE7E67D7}" destId="{A8B9C095-2F43-DE45-B826-569138FE7927}" srcOrd="2" destOrd="0" presId="urn:microsoft.com/office/officeart/2008/layout/RadialCluster"/>
    <dgm:cxn modelId="{4E8D415F-7EBE-314E-A6E9-AA73C92AB9B9}" type="presParOf" srcId="{2431805E-C250-BB4E-B99A-17B4FE7E67D7}" destId="{2F19F683-E4A2-4F46-9070-2F9E2BC9592B}" srcOrd="3" destOrd="0" presId="urn:microsoft.com/office/officeart/2008/layout/RadialCluster"/>
    <dgm:cxn modelId="{8C3A4C2E-C1D1-C549-BB76-D42AF4F2D793}" type="presParOf" srcId="{2431805E-C250-BB4E-B99A-17B4FE7E67D7}" destId="{1C029CA9-5C45-FA41-B7BA-F63FCEC35BC0}" srcOrd="4" destOrd="0" presId="urn:microsoft.com/office/officeart/2008/layout/RadialCluster"/>
    <dgm:cxn modelId="{4C87A0E9-ACCA-F541-B439-46D6DE61905C}" type="presParOf" srcId="{2431805E-C250-BB4E-B99A-17B4FE7E67D7}" destId="{BD66313B-46BA-D64C-A131-257CFDC71F3A}" srcOrd="5" destOrd="0" presId="urn:microsoft.com/office/officeart/2008/layout/RadialCluster"/>
    <dgm:cxn modelId="{68530265-3A26-FF4C-A6C8-0F0DBDD24400}" type="presParOf" srcId="{2431805E-C250-BB4E-B99A-17B4FE7E67D7}" destId="{BB30118E-3D87-FF4E-A126-A9F2A0043550}" srcOrd="6" destOrd="0" presId="urn:microsoft.com/office/officeart/2008/layout/RadialCluster"/>
    <dgm:cxn modelId="{AF22FA1A-DDDE-BC41-A76F-56F78841F9C0}" type="presParOf" srcId="{B8539921-DB2E-C647-9294-2A28F715C1DD}" destId="{C613A43C-72CF-CD43-8248-81991122F271}"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7160DB71-867E-7C4D-A98E-28A93B19309C}"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CE9E08B8-3992-274B-BEA8-6DB21C0941B5}">
      <dgm:prSet phldrT="[Text]" custT="1"/>
      <dgm:spPr/>
      <dgm:t>
        <a:bodyPr/>
        <a:lstStyle/>
        <a:p>
          <a:r>
            <a:rPr lang="en-US" sz="3600" dirty="0" smtClean="0">
              <a:solidFill>
                <a:srgbClr val="000000"/>
              </a:solidFill>
              <a:latin typeface="Zapf Dingbats"/>
              <a:ea typeface="Zapf Dingbats"/>
              <a:cs typeface="Zapf Dingbats"/>
              <a:sym typeface="Zapf Dingbats"/>
            </a:rPr>
            <a:t>✔</a:t>
          </a:r>
          <a:r>
            <a:rPr lang="en-US" sz="2000" dirty="0" smtClean="0">
              <a:solidFill>
                <a:srgbClr val="000000"/>
              </a:solidFill>
            </a:rPr>
            <a:t>EXPLORATION &amp; ADOPTION</a:t>
          </a:r>
          <a:endParaRPr lang="en-US" sz="2000" dirty="0">
            <a:solidFill>
              <a:srgbClr val="000000"/>
            </a:solidFill>
          </a:endParaRPr>
        </a:p>
      </dgm:t>
    </dgm:pt>
    <dgm:pt modelId="{2F63C024-18DA-6642-A8A1-11534F42C719}" type="parTrans" cxnId="{E681118C-76A6-094B-9833-7E27B58F3345}">
      <dgm:prSet/>
      <dgm:spPr/>
      <dgm:t>
        <a:bodyPr/>
        <a:lstStyle/>
        <a:p>
          <a:endParaRPr lang="en-US">
            <a:solidFill>
              <a:srgbClr val="000000"/>
            </a:solidFill>
          </a:endParaRPr>
        </a:p>
      </dgm:t>
    </dgm:pt>
    <dgm:pt modelId="{D625FE38-7569-7942-AAF0-E0C8C0753920}" type="sibTrans" cxnId="{E681118C-76A6-094B-9833-7E27B58F3345}">
      <dgm:prSet/>
      <dgm:spPr/>
      <dgm:t>
        <a:bodyPr/>
        <a:lstStyle/>
        <a:p>
          <a:endParaRPr lang="en-US">
            <a:solidFill>
              <a:srgbClr val="000000"/>
            </a:solidFill>
          </a:endParaRPr>
        </a:p>
      </dgm:t>
    </dgm:pt>
    <dgm:pt modelId="{59E1FEFA-6035-EA46-B9D2-953C6894E549}">
      <dgm:prSet phldrT="[Text]" custT="1"/>
      <dgm:spPr/>
      <dgm:t>
        <a:bodyPr/>
        <a:lstStyle/>
        <a:p>
          <a:r>
            <a:rPr lang="en-US" sz="3600" dirty="0" smtClean="0">
              <a:solidFill>
                <a:srgbClr val="000000"/>
              </a:solidFill>
              <a:latin typeface="Zapf Dingbats"/>
              <a:ea typeface="Zapf Dingbats"/>
              <a:cs typeface="Zapf Dingbats"/>
              <a:sym typeface="Zapf Dingbats"/>
            </a:rPr>
            <a:t>✔</a:t>
          </a:r>
          <a:r>
            <a:rPr lang="en-US" sz="2000" dirty="0" smtClean="0">
              <a:solidFill>
                <a:srgbClr val="000000"/>
              </a:solidFill>
            </a:rPr>
            <a:t>INSTALLATION</a:t>
          </a:r>
          <a:endParaRPr lang="en-US" sz="2000" dirty="0">
            <a:solidFill>
              <a:srgbClr val="000000"/>
            </a:solidFill>
          </a:endParaRPr>
        </a:p>
      </dgm:t>
    </dgm:pt>
    <dgm:pt modelId="{1F9F8121-6080-C64A-85CA-00F6D383E9D6}" type="parTrans" cxnId="{B6EC4594-D4D5-6E40-8E31-55E6FAB5F28E}">
      <dgm:prSet/>
      <dgm:spPr/>
      <dgm:t>
        <a:bodyPr/>
        <a:lstStyle/>
        <a:p>
          <a:endParaRPr lang="en-US">
            <a:solidFill>
              <a:srgbClr val="000000"/>
            </a:solidFill>
          </a:endParaRPr>
        </a:p>
      </dgm:t>
    </dgm:pt>
    <dgm:pt modelId="{F7CD451D-5124-5C4F-AA21-6E58C5D3E75D}" type="sibTrans" cxnId="{B6EC4594-D4D5-6E40-8E31-55E6FAB5F28E}">
      <dgm:prSet/>
      <dgm:spPr/>
      <dgm:t>
        <a:bodyPr/>
        <a:lstStyle/>
        <a:p>
          <a:endParaRPr lang="en-US">
            <a:solidFill>
              <a:srgbClr val="000000"/>
            </a:solidFill>
          </a:endParaRPr>
        </a:p>
      </dgm:t>
    </dgm:pt>
    <dgm:pt modelId="{F10901AC-77D9-ED48-88F3-39CCFEFF0377}">
      <dgm:prSet phldrT="[Text]" custT="1"/>
      <dgm:spPr/>
      <dgm:t>
        <a:bodyPr/>
        <a:lstStyle/>
        <a:p>
          <a:r>
            <a:rPr lang="en-US" sz="2000" smtClean="0">
              <a:solidFill>
                <a:srgbClr val="000000"/>
              </a:solidFill>
            </a:rPr>
            <a:t>  </a:t>
          </a:r>
          <a:r>
            <a:rPr lang="en-US" sz="3600" smtClean="0">
              <a:solidFill>
                <a:srgbClr val="000000"/>
              </a:solidFill>
              <a:latin typeface="Zapf Dingbats"/>
              <a:ea typeface="Zapf Dingbats"/>
              <a:cs typeface="Zapf Dingbats"/>
              <a:sym typeface="Zapf Dingbats"/>
            </a:rPr>
            <a:t>✔</a:t>
          </a:r>
          <a:r>
            <a:rPr lang="en-US" sz="2000" smtClean="0">
              <a:solidFill>
                <a:srgbClr val="000000"/>
              </a:solidFill>
            </a:rPr>
            <a:t>INITIAL IMPLEMENTATION</a:t>
          </a:r>
          <a:endParaRPr lang="en-US" sz="2000" dirty="0">
            <a:solidFill>
              <a:srgbClr val="000000"/>
            </a:solidFill>
          </a:endParaRPr>
        </a:p>
      </dgm:t>
    </dgm:pt>
    <dgm:pt modelId="{CA1203E4-D858-844F-8036-F236EBBC1BE6}" type="parTrans" cxnId="{BA9C10CD-DC13-BD4C-BB69-D2A3333B11F5}">
      <dgm:prSet/>
      <dgm:spPr/>
      <dgm:t>
        <a:bodyPr/>
        <a:lstStyle/>
        <a:p>
          <a:endParaRPr lang="en-US">
            <a:solidFill>
              <a:srgbClr val="000000"/>
            </a:solidFill>
          </a:endParaRPr>
        </a:p>
      </dgm:t>
    </dgm:pt>
    <dgm:pt modelId="{54CFA47D-F25C-6A48-9C39-DF609B5A281D}" type="sibTrans" cxnId="{BA9C10CD-DC13-BD4C-BB69-D2A3333B11F5}">
      <dgm:prSet/>
      <dgm:spPr/>
      <dgm:t>
        <a:bodyPr/>
        <a:lstStyle/>
        <a:p>
          <a:endParaRPr lang="en-US">
            <a:solidFill>
              <a:srgbClr val="000000"/>
            </a:solidFill>
          </a:endParaRPr>
        </a:p>
      </dgm:t>
    </dgm:pt>
    <dgm:pt modelId="{CC515673-482B-E642-BA83-0DF624D682ED}">
      <dgm:prSet phldrT="[Text]" custT="1"/>
      <dgm:spPr/>
      <dgm:t>
        <a:bodyPr/>
        <a:lstStyle/>
        <a:p>
          <a:r>
            <a:rPr lang="en-US" sz="2000" dirty="0" smtClean="0">
              <a:solidFill>
                <a:srgbClr val="000000"/>
              </a:solidFill>
            </a:rPr>
            <a:t>SUSTAINABILITY &amp; CONTINUOUS REGENERATION</a:t>
          </a:r>
          <a:endParaRPr lang="en-US" sz="2000" dirty="0">
            <a:solidFill>
              <a:srgbClr val="000000"/>
            </a:solidFill>
          </a:endParaRPr>
        </a:p>
      </dgm:t>
    </dgm:pt>
    <dgm:pt modelId="{02C7126A-12C0-904F-AA13-1C40A58559D1}" type="parTrans" cxnId="{86FF3480-3173-D341-9A4B-0DB0C4F93BAC}">
      <dgm:prSet/>
      <dgm:spPr/>
      <dgm:t>
        <a:bodyPr/>
        <a:lstStyle/>
        <a:p>
          <a:endParaRPr lang="en-US">
            <a:solidFill>
              <a:srgbClr val="000000"/>
            </a:solidFill>
          </a:endParaRPr>
        </a:p>
      </dgm:t>
    </dgm:pt>
    <dgm:pt modelId="{37FCBEE4-10B8-6F4B-84CA-C142558C146D}" type="sibTrans" cxnId="{86FF3480-3173-D341-9A4B-0DB0C4F93BAC}">
      <dgm:prSet/>
      <dgm:spPr/>
      <dgm:t>
        <a:bodyPr/>
        <a:lstStyle/>
        <a:p>
          <a:endParaRPr lang="en-US">
            <a:solidFill>
              <a:srgbClr val="000000"/>
            </a:solidFill>
          </a:endParaRPr>
        </a:p>
      </dgm:t>
    </dgm:pt>
    <dgm:pt modelId="{6A4E7862-6686-794C-8666-E135DA5D375A}">
      <dgm:prSet phldrT="[Text]" custT="1"/>
      <dgm:spPr/>
      <dgm:t>
        <a:bodyPr anchor="ctr" anchorCtr="0"/>
        <a:lstStyle/>
        <a:p>
          <a:r>
            <a:rPr lang="en-US" sz="2200" i="1" smtClean="0">
              <a:solidFill>
                <a:srgbClr val="000000"/>
              </a:solidFill>
            </a:rPr>
            <a:t>We think we know what we need, so we ordered 3 month free trial (evidence-based)</a:t>
          </a:r>
          <a:endParaRPr lang="en-US" sz="2200" i="1" dirty="0">
            <a:solidFill>
              <a:srgbClr val="000000"/>
            </a:solidFill>
          </a:endParaRPr>
        </a:p>
      </dgm:t>
    </dgm:pt>
    <dgm:pt modelId="{E2EA5A9A-C619-F749-AE00-14EA51EB667C}" type="parTrans" cxnId="{24A6F926-AF19-F648-9C6A-4B2663B95AB3}">
      <dgm:prSet/>
      <dgm:spPr/>
      <dgm:t>
        <a:bodyPr/>
        <a:lstStyle/>
        <a:p>
          <a:endParaRPr lang="en-US">
            <a:solidFill>
              <a:srgbClr val="000000"/>
            </a:solidFill>
          </a:endParaRPr>
        </a:p>
      </dgm:t>
    </dgm:pt>
    <dgm:pt modelId="{F61ED643-9821-E047-A0C2-BC67C6F87C88}" type="sibTrans" cxnId="{24A6F926-AF19-F648-9C6A-4B2663B95AB3}">
      <dgm:prSet/>
      <dgm:spPr/>
      <dgm:t>
        <a:bodyPr/>
        <a:lstStyle/>
        <a:p>
          <a:endParaRPr lang="en-US">
            <a:solidFill>
              <a:srgbClr val="000000"/>
            </a:solidFill>
          </a:endParaRPr>
        </a:p>
      </dgm:t>
    </dgm:pt>
    <dgm:pt modelId="{2841DAC7-0A52-9F4E-8262-89E5DAAE69E8}">
      <dgm:prSet phldrT="[Text]" custT="1"/>
      <dgm:spPr/>
      <dgm:t>
        <a:bodyPr anchor="ctr" anchorCtr="0"/>
        <a:lstStyle/>
        <a:p>
          <a:r>
            <a:rPr lang="en-US" sz="2400" i="1" smtClean="0">
              <a:solidFill>
                <a:srgbClr val="000000"/>
              </a:solidFill>
            </a:rPr>
            <a:t>Let’s make sure we’re ready to implement (capacity infrastructure)</a:t>
          </a:r>
          <a:endParaRPr lang="en-US" sz="2400" i="1" dirty="0">
            <a:solidFill>
              <a:srgbClr val="000000"/>
            </a:solidFill>
          </a:endParaRPr>
        </a:p>
      </dgm:t>
    </dgm:pt>
    <dgm:pt modelId="{2DA33885-FAB5-654E-BA7C-B91A27938368}" type="parTrans" cxnId="{43DC1C1F-344B-B949-A2C1-493531890D76}">
      <dgm:prSet/>
      <dgm:spPr/>
      <dgm:t>
        <a:bodyPr/>
        <a:lstStyle/>
        <a:p>
          <a:endParaRPr lang="en-US">
            <a:solidFill>
              <a:srgbClr val="000000"/>
            </a:solidFill>
          </a:endParaRPr>
        </a:p>
      </dgm:t>
    </dgm:pt>
    <dgm:pt modelId="{7EEB6810-1519-B749-97B3-A3089D48B83B}" type="sibTrans" cxnId="{43DC1C1F-344B-B949-A2C1-493531890D76}">
      <dgm:prSet/>
      <dgm:spPr/>
      <dgm:t>
        <a:bodyPr/>
        <a:lstStyle/>
        <a:p>
          <a:endParaRPr lang="en-US">
            <a:solidFill>
              <a:srgbClr val="000000"/>
            </a:solidFill>
          </a:endParaRPr>
        </a:p>
      </dgm:t>
    </dgm:pt>
    <dgm:pt modelId="{B663D948-A448-824F-851D-1C9133B71568}">
      <dgm:prSet phldrT="[Text]" custT="1"/>
      <dgm:spPr/>
      <dgm:t>
        <a:bodyPr anchor="ctr" anchorCtr="0"/>
        <a:lstStyle/>
        <a:p>
          <a:r>
            <a:rPr lang="en-US" sz="2400" i="1" smtClean="0">
              <a:solidFill>
                <a:srgbClr val="000000"/>
              </a:solidFill>
            </a:rPr>
            <a:t>Let’s give it a try &amp; evaluate (demonstration)</a:t>
          </a:r>
          <a:endParaRPr lang="en-US" sz="2400" i="1" dirty="0">
            <a:solidFill>
              <a:srgbClr val="000000"/>
            </a:solidFill>
          </a:endParaRPr>
        </a:p>
      </dgm:t>
    </dgm:pt>
    <dgm:pt modelId="{5C260E67-D587-3D40-9139-043C4B800456}" type="parTrans" cxnId="{92C1C76F-ACAB-9B40-AAD6-1B89B7EF1350}">
      <dgm:prSet/>
      <dgm:spPr/>
      <dgm:t>
        <a:bodyPr/>
        <a:lstStyle/>
        <a:p>
          <a:endParaRPr lang="en-US">
            <a:solidFill>
              <a:srgbClr val="000000"/>
            </a:solidFill>
          </a:endParaRPr>
        </a:p>
      </dgm:t>
    </dgm:pt>
    <dgm:pt modelId="{031ED8B4-F155-7447-A4E3-2B21553D6ADA}" type="sibTrans" cxnId="{92C1C76F-ACAB-9B40-AAD6-1B89B7EF1350}">
      <dgm:prSet/>
      <dgm:spPr/>
      <dgm:t>
        <a:bodyPr/>
        <a:lstStyle/>
        <a:p>
          <a:endParaRPr lang="en-US">
            <a:solidFill>
              <a:srgbClr val="000000"/>
            </a:solidFill>
          </a:endParaRPr>
        </a:p>
      </dgm:t>
    </dgm:pt>
    <dgm:pt modelId="{5BACBBE3-F2B5-3D4F-B2FE-8B93DEC157A7}">
      <dgm:prSet phldrT="[Text]" custT="1"/>
      <dgm:spPr/>
      <dgm:t>
        <a:bodyPr anchor="ctr" anchorCtr="0"/>
        <a:lstStyle/>
        <a:p>
          <a:r>
            <a:rPr lang="en-US" sz="2400" i="1" smtClean="0">
              <a:solidFill>
                <a:srgbClr val="000000"/>
              </a:solidFill>
            </a:rPr>
            <a:t>That worked, let’s do it for real (investment)</a:t>
          </a:r>
          <a:endParaRPr lang="en-US" sz="2400" i="1" dirty="0">
            <a:solidFill>
              <a:srgbClr val="000000"/>
            </a:solidFill>
          </a:endParaRPr>
        </a:p>
      </dgm:t>
    </dgm:pt>
    <dgm:pt modelId="{0182F43D-F508-9345-9C45-FE2023010A58}" type="parTrans" cxnId="{50A44B01-F693-A146-B44D-EA7A84F4F5A6}">
      <dgm:prSet/>
      <dgm:spPr/>
      <dgm:t>
        <a:bodyPr/>
        <a:lstStyle/>
        <a:p>
          <a:endParaRPr lang="en-US">
            <a:solidFill>
              <a:srgbClr val="000000"/>
            </a:solidFill>
          </a:endParaRPr>
        </a:p>
      </dgm:t>
    </dgm:pt>
    <dgm:pt modelId="{00310161-9A4F-B74E-8B06-6D63A3D455E4}" type="sibTrans" cxnId="{50A44B01-F693-A146-B44D-EA7A84F4F5A6}">
      <dgm:prSet/>
      <dgm:spPr/>
      <dgm:t>
        <a:bodyPr/>
        <a:lstStyle/>
        <a:p>
          <a:endParaRPr lang="en-US">
            <a:solidFill>
              <a:srgbClr val="000000"/>
            </a:solidFill>
          </a:endParaRPr>
        </a:p>
      </dgm:t>
    </dgm:pt>
    <dgm:pt modelId="{82A6A3C2-9EEE-7445-B1AB-138015A972E6}">
      <dgm:prSet phldrT="[Text]" custT="1"/>
      <dgm:spPr/>
      <dgm:t>
        <a:bodyPr anchor="ctr" anchorCtr="0"/>
        <a:lstStyle/>
        <a:p>
          <a:r>
            <a:rPr lang="en-US" sz="2400" i="1" smtClean="0">
              <a:solidFill>
                <a:srgbClr val="000000"/>
              </a:solidFill>
            </a:rPr>
            <a:t>Let’s make it our way of doing business (institutionalized use)</a:t>
          </a:r>
          <a:r>
            <a:rPr lang="en-US" sz="2400" smtClean="0">
              <a:solidFill>
                <a:srgbClr val="000000"/>
              </a:solidFill>
            </a:rPr>
            <a:t> </a:t>
          </a:r>
          <a:endParaRPr lang="en-US" sz="2400" dirty="0">
            <a:solidFill>
              <a:srgbClr val="000000"/>
            </a:solidFill>
          </a:endParaRPr>
        </a:p>
      </dgm:t>
    </dgm:pt>
    <dgm:pt modelId="{BC41E096-583F-F743-B321-E912521B7DA3}" type="parTrans" cxnId="{0E3B1DEB-D961-4A4F-AE32-2DF915CAD52A}">
      <dgm:prSet/>
      <dgm:spPr/>
      <dgm:t>
        <a:bodyPr/>
        <a:lstStyle/>
        <a:p>
          <a:endParaRPr lang="en-US">
            <a:solidFill>
              <a:srgbClr val="000000"/>
            </a:solidFill>
          </a:endParaRPr>
        </a:p>
      </dgm:t>
    </dgm:pt>
    <dgm:pt modelId="{D30A2148-F5C8-CA40-8C91-465801F0237E}" type="sibTrans" cxnId="{0E3B1DEB-D961-4A4F-AE32-2DF915CAD52A}">
      <dgm:prSet/>
      <dgm:spPr/>
      <dgm:t>
        <a:bodyPr/>
        <a:lstStyle/>
        <a:p>
          <a:endParaRPr lang="en-US">
            <a:solidFill>
              <a:srgbClr val="000000"/>
            </a:solidFill>
          </a:endParaRPr>
        </a:p>
      </dgm:t>
    </dgm:pt>
    <dgm:pt modelId="{AB2745A3-2FD1-0546-86FD-172C5EBDADDC}">
      <dgm:prSet phldrT="[Text]" custT="1"/>
      <dgm:spPr/>
      <dgm:t>
        <a:bodyPr/>
        <a:lstStyle/>
        <a:p>
          <a:r>
            <a:rPr lang="en-US" sz="2000" dirty="0" smtClean="0">
              <a:solidFill>
                <a:srgbClr val="000000"/>
              </a:solidFill>
            </a:rPr>
            <a:t>FULL IMPLEMENTATION</a:t>
          </a:r>
          <a:endParaRPr lang="en-US" sz="2000" dirty="0">
            <a:solidFill>
              <a:srgbClr val="000000"/>
            </a:solidFill>
          </a:endParaRPr>
        </a:p>
      </dgm:t>
    </dgm:pt>
    <dgm:pt modelId="{0ADCF40A-507B-5741-963A-9C921B94F525}" type="sibTrans" cxnId="{AA8A098C-9DB8-F64A-9045-945E7D428018}">
      <dgm:prSet/>
      <dgm:spPr/>
      <dgm:t>
        <a:bodyPr/>
        <a:lstStyle/>
        <a:p>
          <a:endParaRPr lang="en-US">
            <a:solidFill>
              <a:srgbClr val="000000"/>
            </a:solidFill>
          </a:endParaRPr>
        </a:p>
      </dgm:t>
    </dgm:pt>
    <dgm:pt modelId="{D9BA6E2E-787A-7E45-9554-54D274FA1CCB}" type="parTrans" cxnId="{AA8A098C-9DB8-F64A-9045-945E7D428018}">
      <dgm:prSet/>
      <dgm:spPr/>
      <dgm:t>
        <a:bodyPr/>
        <a:lstStyle/>
        <a:p>
          <a:endParaRPr lang="en-US">
            <a:solidFill>
              <a:srgbClr val="000000"/>
            </a:solidFill>
          </a:endParaRPr>
        </a:p>
      </dgm:t>
    </dgm:pt>
    <dgm:pt modelId="{1E609729-E4C3-0A41-9CA1-4705ADB8E4CE}" type="pres">
      <dgm:prSet presAssocID="{7160DB71-867E-7C4D-A98E-28A93B19309C}" presName="Name0" presStyleCnt="0">
        <dgm:presLayoutVars>
          <dgm:dir/>
          <dgm:animLvl val="lvl"/>
          <dgm:resizeHandles/>
        </dgm:presLayoutVars>
      </dgm:prSet>
      <dgm:spPr/>
      <dgm:t>
        <a:bodyPr/>
        <a:lstStyle/>
        <a:p>
          <a:endParaRPr lang="en-US"/>
        </a:p>
      </dgm:t>
    </dgm:pt>
    <dgm:pt modelId="{E1804764-1D0E-0F4B-B821-6C98CAC06858}" type="pres">
      <dgm:prSet presAssocID="{CE9E08B8-3992-274B-BEA8-6DB21C0941B5}" presName="linNode" presStyleCnt="0"/>
      <dgm:spPr/>
      <dgm:t>
        <a:bodyPr/>
        <a:lstStyle/>
        <a:p>
          <a:endParaRPr lang="en-US"/>
        </a:p>
      </dgm:t>
    </dgm:pt>
    <dgm:pt modelId="{C89878B3-C8E3-AE40-A07C-25E6E3C3ED45}" type="pres">
      <dgm:prSet presAssocID="{CE9E08B8-3992-274B-BEA8-6DB21C0941B5}" presName="parentShp" presStyleLbl="node1" presStyleIdx="0" presStyleCnt="5" custScaleX="77570" custLinFactNeighborX="-7477">
        <dgm:presLayoutVars>
          <dgm:bulletEnabled val="1"/>
        </dgm:presLayoutVars>
      </dgm:prSet>
      <dgm:spPr/>
      <dgm:t>
        <a:bodyPr/>
        <a:lstStyle/>
        <a:p>
          <a:endParaRPr lang="en-US"/>
        </a:p>
      </dgm:t>
    </dgm:pt>
    <dgm:pt modelId="{913F615F-5106-BC42-BCE9-340E91986103}" type="pres">
      <dgm:prSet presAssocID="{CE9E08B8-3992-274B-BEA8-6DB21C0941B5}" presName="childShp" presStyleLbl="bgAccFollowNode1" presStyleIdx="0" presStyleCnt="5" custScaleX="115116" custScaleY="115591">
        <dgm:presLayoutVars>
          <dgm:bulletEnabled val="1"/>
        </dgm:presLayoutVars>
      </dgm:prSet>
      <dgm:spPr/>
      <dgm:t>
        <a:bodyPr/>
        <a:lstStyle/>
        <a:p>
          <a:endParaRPr lang="en-US"/>
        </a:p>
      </dgm:t>
    </dgm:pt>
    <dgm:pt modelId="{CBFB0E87-BAFB-5A49-AB70-2A37FE96C25A}" type="pres">
      <dgm:prSet presAssocID="{D625FE38-7569-7942-AAF0-E0C8C0753920}" presName="spacing" presStyleCnt="0"/>
      <dgm:spPr/>
      <dgm:t>
        <a:bodyPr/>
        <a:lstStyle/>
        <a:p>
          <a:endParaRPr lang="en-US"/>
        </a:p>
      </dgm:t>
    </dgm:pt>
    <dgm:pt modelId="{8E567305-ECE6-9A4A-B0C7-3E8A90508D7F}" type="pres">
      <dgm:prSet presAssocID="{59E1FEFA-6035-EA46-B9D2-953C6894E549}" presName="linNode" presStyleCnt="0"/>
      <dgm:spPr/>
      <dgm:t>
        <a:bodyPr/>
        <a:lstStyle/>
        <a:p>
          <a:endParaRPr lang="en-US"/>
        </a:p>
      </dgm:t>
    </dgm:pt>
    <dgm:pt modelId="{B8AF249B-222E-0C45-A84B-8F7B5126E701}" type="pres">
      <dgm:prSet presAssocID="{59E1FEFA-6035-EA46-B9D2-953C6894E549}" presName="parentShp" presStyleLbl="node1" presStyleIdx="1" presStyleCnt="5" custScaleX="77570" custLinFactNeighborX="-7477">
        <dgm:presLayoutVars>
          <dgm:bulletEnabled val="1"/>
        </dgm:presLayoutVars>
      </dgm:prSet>
      <dgm:spPr/>
      <dgm:t>
        <a:bodyPr/>
        <a:lstStyle/>
        <a:p>
          <a:endParaRPr lang="en-US"/>
        </a:p>
      </dgm:t>
    </dgm:pt>
    <dgm:pt modelId="{BFF13F6A-9693-7A45-9399-9736BB94C53E}" type="pres">
      <dgm:prSet presAssocID="{59E1FEFA-6035-EA46-B9D2-953C6894E549}" presName="childShp" presStyleLbl="bgAccFollowNode1" presStyleIdx="1" presStyleCnt="5" custScaleX="115116" custScaleY="115591">
        <dgm:presLayoutVars>
          <dgm:bulletEnabled val="1"/>
        </dgm:presLayoutVars>
      </dgm:prSet>
      <dgm:spPr/>
      <dgm:t>
        <a:bodyPr/>
        <a:lstStyle/>
        <a:p>
          <a:endParaRPr lang="en-US"/>
        </a:p>
      </dgm:t>
    </dgm:pt>
    <dgm:pt modelId="{CC71B349-D81D-FC42-8FB0-79EC594B4697}" type="pres">
      <dgm:prSet presAssocID="{F7CD451D-5124-5C4F-AA21-6E58C5D3E75D}" presName="spacing" presStyleCnt="0"/>
      <dgm:spPr/>
      <dgm:t>
        <a:bodyPr/>
        <a:lstStyle/>
        <a:p>
          <a:endParaRPr lang="en-US"/>
        </a:p>
      </dgm:t>
    </dgm:pt>
    <dgm:pt modelId="{17F549F6-EF6F-894D-BE89-945685169BED}" type="pres">
      <dgm:prSet presAssocID="{F10901AC-77D9-ED48-88F3-39CCFEFF0377}" presName="linNode" presStyleCnt="0"/>
      <dgm:spPr/>
      <dgm:t>
        <a:bodyPr/>
        <a:lstStyle/>
        <a:p>
          <a:endParaRPr lang="en-US"/>
        </a:p>
      </dgm:t>
    </dgm:pt>
    <dgm:pt modelId="{720AC2BF-64EF-D646-9D6F-B4D62D460C28}" type="pres">
      <dgm:prSet presAssocID="{F10901AC-77D9-ED48-88F3-39CCFEFF0377}" presName="parentShp" presStyleLbl="node1" presStyleIdx="2" presStyleCnt="5" custScaleX="77570" custLinFactNeighborX="-7477">
        <dgm:presLayoutVars>
          <dgm:bulletEnabled val="1"/>
        </dgm:presLayoutVars>
      </dgm:prSet>
      <dgm:spPr/>
      <dgm:t>
        <a:bodyPr/>
        <a:lstStyle/>
        <a:p>
          <a:endParaRPr lang="en-US"/>
        </a:p>
      </dgm:t>
    </dgm:pt>
    <dgm:pt modelId="{F0C8E62A-FF61-4A4C-89D8-2BF864C2899E}" type="pres">
      <dgm:prSet presAssocID="{F10901AC-77D9-ED48-88F3-39CCFEFF0377}" presName="childShp" presStyleLbl="bgAccFollowNode1" presStyleIdx="2" presStyleCnt="5" custScaleX="115116" custScaleY="115591">
        <dgm:presLayoutVars>
          <dgm:bulletEnabled val="1"/>
        </dgm:presLayoutVars>
      </dgm:prSet>
      <dgm:spPr/>
      <dgm:t>
        <a:bodyPr/>
        <a:lstStyle/>
        <a:p>
          <a:endParaRPr lang="en-US"/>
        </a:p>
      </dgm:t>
    </dgm:pt>
    <dgm:pt modelId="{FD1695EA-2626-6F4F-B0E0-3A269D2420F5}" type="pres">
      <dgm:prSet presAssocID="{54CFA47D-F25C-6A48-9C39-DF609B5A281D}" presName="spacing" presStyleCnt="0"/>
      <dgm:spPr/>
      <dgm:t>
        <a:bodyPr/>
        <a:lstStyle/>
        <a:p>
          <a:endParaRPr lang="en-US"/>
        </a:p>
      </dgm:t>
    </dgm:pt>
    <dgm:pt modelId="{74D7FE9E-2EDA-2E41-A9C6-A50802813B7C}" type="pres">
      <dgm:prSet presAssocID="{AB2745A3-2FD1-0546-86FD-172C5EBDADDC}" presName="linNode" presStyleCnt="0"/>
      <dgm:spPr/>
      <dgm:t>
        <a:bodyPr/>
        <a:lstStyle/>
        <a:p>
          <a:endParaRPr lang="en-US"/>
        </a:p>
      </dgm:t>
    </dgm:pt>
    <dgm:pt modelId="{F1BFC475-B57B-F542-9D28-7EFFBF3971E3}" type="pres">
      <dgm:prSet presAssocID="{AB2745A3-2FD1-0546-86FD-172C5EBDADDC}" presName="parentShp" presStyleLbl="node1" presStyleIdx="3" presStyleCnt="5" custScaleX="77570" custLinFactNeighborX="-7477">
        <dgm:presLayoutVars>
          <dgm:bulletEnabled val="1"/>
        </dgm:presLayoutVars>
      </dgm:prSet>
      <dgm:spPr/>
      <dgm:t>
        <a:bodyPr/>
        <a:lstStyle/>
        <a:p>
          <a:endParaRPr lang="en-US"/>
        </a:p>
      </dgm:t>
    </dgm:pt>
    <dgm:pt modelId="{4D1D927D-2B09-A141-B2B5-03D5233BC4AE}" type="pres">
      <dgm:prSet presAssocID="{AB2745A3-2FD1-0546-86FD-172C5EBDADDC}" presName="childShp" presStyleLbl="bgAccFollowNode1" presStyleIdx="3" presStyleCnt="5" custScaleX="115116" custScaleY="115591">
        <dgm:presLayoutVars>
          <dgm:bulletEnabled val="1"/>
        </dgm:presLayoutVars>
      </dgm:prSet>
      <dgm:spPr/>
      <dgm:t>
        <a:bodyPr/>
        <a:lstStyle/>
        <a:p>
          <a:endParaRPr lang="en-US"/>
        </a:p>
      </dgm:t>
    </dgm:pt>
    <dgm:pt modelId="{3DD53777-3497-1C44-982D-43B2F7E2C346}" type="pres">
      <dgm:prSet presAssocID="{0ADCF40A-507B-5741-963A-9C921B94F525}" presName="spacing" presStyleCnt="0"/>
      <dgm:spPr/>
      <dgm:t>
        <a:bodyPr/>
        <a:lstStyle/>
        <a:p>
          <a:endParaRPr lang="en-US"/>
        </a:p>
      </dgm:t>
    </dgm:pt>
    <dgm:pt modelId="{F3DD901F-CD10-BE47-8EDC-FCE751599C35}" type="pres">
      <dgm:prSet presAssocID="{CC515673-482B-E642-BA83-0DF624D682ED}" presName="linNode" presStyleCnt="0"/>
      <dgm:spPr/>
      <dgm:t>
        <a:bodyPr/>
        <a:lstStyle/>
        <a:p>
          <a:endParaRPr lang="en-US"/>
        </a:p>
      </dgm:t>
    </dgm:pt>
    <dgm:pt modelId="{F92213E3-DAD0-6047-B447-04C877122955}" type="pres">
      <dgm:prSet presAssocID="{CC515673-482B-E642-BA83-0DF624D682ED}" presName="parentShp" presStyleLbl="node1" presStyleIdx="4" presStyleCnt="5" custScaleX="77570" custLinFactNeighborX="-7477">
        <dgm:presLayoutVars>
          <dgm:bulletEnabled val="1"/>
        </dgm:presLayoutVars>
      </dgm:prSet>
      <dgm:spPr/>
      <dgm:t>
        <a:bodyPr/>
        <a:lstStyle/>
        <a:p>
          <a:endParaRPr lang="en-US"/>
        </a:p>
      </dgm:t>
    </dgm:pt>
    <dgm:pt modelId="{1C7EB7A3-FF7B-D246-87BA-B60DBC02001F}" type="pres">
      <dgm:prSet presAssocID="{CC515673-482B-E642-BA83-0DF624D682ED}" presName="childShp" presStyleLbl="bgAccFollowNode1" presStyleIdx="4" presStyleCnt="5" custScaleX="115116" custScaleY="115591">
        <dgm:presLayoutVars>
          <dgm:bulletEnabled val="1"/>
        </dgm:presLayoutVars>
      </dgm:prSet>
      <dgm:spPr/>
      <dgm:t>
        <a:bodyPr/>
        <a:lstStyle/>
        <a:p>
          <a:endParaRPr lang="en-US"/>
        </a:p>
      </dgm:t>
    </dgm:pt>
  </dgm:ptLst>
  <dgm:cxnLst>
    <dgm:cxn modelId="{0E3B1DEB-D961-4A4F-AE32-2DF915CAD52A}" srcId="{CC515673-482B-E642-BA83-0DF624D682ED}" destId="{82A6A3C2-9EEE-7445-B1AB-138015A972E6}" srcOrd="0" destOrd="0" parTransId="{BC41E096-583F-F743-B321-E912521B7DA3}" sibTransId="{D30A2148-F5C8-CA40-8C91-465801F0237E}"/>
    <dgm:cxn modelId="{24A6F926-AF19-F648-9C6A-4B2663B95AB3}" srcId="{CE9E08B8-3992-274B-BEA8-6DB21C0941B5}" destId="{6A4E7862-6686-794C-8666-E135DA5D375A}" srcOrd="0" destOrd="0" parTransId="{E2EA5A9A-C619-F749-AE00-14EA51EB667C}" sibTransId="{F61ED643-9821-E047-A0C2-BC67C6F87C88}"/>
    <dgm:cxn modelId="{AA8A098C-9DB8-F64A-9045-945E7D428018}" srcId="{7160DB71-867E-7C4D-A98E-28A93B19309C}" destId="{AB2745A3-2FD1-0546-86FD-172C5EBDADDC}" srcOrd="3" destOrd="0" parTransId="{D9BA6E2E-787A-7E45-9554-54D274FA1CCB}" sibTransId="{0ADCF40A-507B-5741-963A-9C921B94F525}"/>
    <dgm:cxn modelId="{92C1C76F-ACAB-9B40-AAD6-1B89B7EF1350}" srcId="{F10901AC-77D9-ED48-88F3-39CCFEFF0377}" destId="{B663D948-A448-824F-851D-1C9133B71568}" srcOrd="0" destOrd="0" parTransId="{5C260E67-D587-3D40-9139-043C4B800456}" sibTransId="{031ED8B4-F155-7447-A4E3-2B21553D6ADA}"/>
    <dgm:cxn modelId="{3FCC646F-9ECA-AE4A-8DDB-1BBEFA6673B1}" type="presOf" srcId="{5BACBBE3-F2B5-3D4F-B2FE-8B93DEC157A7}" destId="{4D1D927D-2B09-A141-B2B5-03D5233BC4AE}" srcOrd="0" destOrd="0" presId="urn:microsoft.com/office/officeart/2005/8/layout/vList6"/>
    <dgm:cxn modelId="{BDC7144D-E7DD-834B-8259-1A04C2C21FB7}" type="presOf" srcId="{AB2745A3-2FD1-0546-86FD-172C5EBDADDC}" destId="{F1BFC475-B57B-F542-9D28-7EFFBF3971E3}" srcOrd="0" destOrd="0" presId="urn:microsoft.com/office/officeart/2005/8/layout/vList6"/>
    <dgm:cxn modelId="{3537BA1E-7E0D-5A40-8848-A9E9A71156C0}" type="presOf" srcId="{82A6A3C2-9EEE-7445-B1AB-138015A972E6}" destId="{1C7EB7A3-FF7B-D246-87BA-B60DBC02001F}" srcOrd="0" destOrd="0" presId="urn:microsoft.com/office/officeart/2005/8/layout/vList6"/>
    <dgm:cxn modelId="{B6EC4594-D4D5-6E40-8E31-55E6FAB5F28E}" srcId="{7160DB71-867E-7C4D-A98E-28A93B19309C}" destId="{59E1FEFA-6035-EA46-B9D2-953C6894E549}" srcOrd="1" destOrd="0" parTransId="{1F9F8121-6080-C64A-85CA-00F6D383E9D6}" sibTransId="{F7CD451D-5124-5C4F-AA21-6E58C5D3E75D}"/>
    <dgm:cxn modelId="{86FF3480-3173-D341-9A4B-0DB0C4F93BAC}" srcId="{7160DB71-867E-7C4D-A98E-28A93B19309C}" destId="{CC515673-482B-E642-BA83-0DF624D682ED}" srcOrd="4" destOrd="0" parTransId="{02C7126A-12C0-904F-AA13-1C40A58559D1}" sibTransId="{37FCBEE4-10B8-6F4B-84CA-C142558C146D}"/>
    <dgm:cxn modelId="{43DC1C1F-344B-B949-A2C1-493531890D76}" srcId="{59E1FEFA-6035-EA46-B9D2-953C6894E549}" destId="{2841DAC7-0A52-9F4E-8262-89E5DAAE69E8}" srcOrd="0" destOrd="0" parTransId="{2DA33885-FAB5-654E-BA7C-B91A27938368}" sibTransId="{7EEB6810-1519-B749-97B3-A3089D48B83B}"/>
    <dgm:cxn modelId="{BC550C5D-D2B5-CF47-B056-B8CD98F7E946}" type="presOf" srcId="{CE9E08B8-3992-274B-BEA8-6DB21C0941B5}" destId="{C89878B3-C8E3-AE40-A07C-25E6E3C3ED45}" srcOrd="0" destOrd="0" presId="urn:microsoft.com/office/officeart/2005/8/layout/vList6"/>
    <dgm:cxn modelId="{0799AE1F-F963-F24A-84CF-AD2F874CD002}" type="presOf" srcId="{2841DAC7-0A52-9F4E-8262-89E5DAAE69E8}" destId="{BFF13F6A-9693-7A45-9399-9736BB94C53E}" srcOrd="0" destOrd="0" presId="urn:microsoft.com/office/officeart/2005/8/layout/vList6"/>
    <dgm:cxn modelId="{CF174BC1-A91B-EC4B-88B9-060C4E6319CF}" type="presOf" srcId="{7160DB71-867E-7C4D-A98E-28A93B19309C}" destId="{1E609729-E4C3-0A41-9CA1-4705ADB8E4CE}" srcOrd="0" destOrd="0" presId="urn:microsoft.com/office/officeart/2005/8/layout/vList6"/>
    <dgm:cxn modelId="{E681118C-76A6-094B-9833-7E27B58F3345}" srcId="{7160DB71-867E-7C4D-A98E-28A93B19309C}" destId="{CE9E08B8-3992-274B-BEA8-6DB21C0941B5}" srcOrd="0" destOrd="0" parTransId="{2F63C024-18DA-6642-A8A1-11534F42C719}" sibTransId="{D625FE38-7569-7942-AAF0-E0C8C0753920}"/>
    <dgm:cxn modelId="{07ED52CD-DB59-C04D-983E-D94849410C48}" type="presOf" srcId="{59E1FEFA-6035-EA46-B9D2-953C6894E549}" destId="{B8AF249B-222E-0C45-A84B-8F7B5126E701}" srcOrd="0" destOrd="0" presId="urn:microsoft.com/office/officeart/2005/8/layout/vList6"/>
    <dgm:cxn modelId="{3C687E58-2D7F-F046-BE44-A979D0327514}" type="presOf" srcId="{6A4E7862-6686-794C-8666-E135DA5D375A}" destId="{913F615F-5106-BC42-BCE9-340E91986103}" srcOrd="0" destOrd="0" presId="urn:microsoft.com/office/officeart/2005/8/layout/vList6"/>
    <dgm:cxn modelId="{D11DFB9B-2716-3844-8439-2C1B227CC159}" type="presOf" srcId="{CC515673-482B-E642-BA83-0DF624D682ED}" destId="{F92213E3-DAD0-6047-B447-04C877122955}" srcOrd="0" destOrd="0" presId="urn:microsoft.com/office/officeart/2005/8/layout/vList6"/>
    <dgm:cxn modelId="{F8F65E66-6BDA-3B45-9907-EDEC5A6D5236}" type="presOf" srcId="{B663D948-A448-824F-851D-1C9133B71568}" destId="{F0C8E62A-FF61-4A4C-89D8-2BF864C2899E}" srcOrd="0" destOrd="0" presId="urn:microsoft.com/office/officeart/2005/8/layout/vList6"/>
    <dgm:cxn modelId="{50A44B01-F693-A146-B44D-EA7A84F4F5A6}" srcId="{AB2745A3-2FD1-0546-86FD-172C5EBDADDC}" destId="{5BACBBE3-F2B5-3D4F-B2FE-8B93DEC157A7}" srcOrd="0" destOrd="0" parTransId="{0182F43D-F508-9345-9C45-FE2023010A58}" sibTransId="{00310161-9A4F-B74E-8B06-6D63A3D455E4}"/>
    <dgm:cxn modelId="{BA9C10CD-DC13-BD4C-BB69-D2A3333B11F5}" srcId="{7160DB71-867E-7C4D-A98E-28A93B19309C}" destId="{F10901AC-77D9-ED48-88F3-39CCFEFF0377}" srcOrd="2" destOrd="0" parTransId="{CA1203E4-D858-844F-8036-F236EBBC1BE6}" sibTransId="{54CFA47D-F25C-6A48-9C39-DF609B5A281D}"/>
    <dgm:cxn modelId="{51EC29AA-8933-D244-8CB3-9EC3724F62AF}" type="presOf" srcId="{F10901AC-77D9-ED48-88F3-39CCFEFF0377}" destId="{720AC2BF-64EF-D646-9D6F-B4D62D460C28}" srcOrd="0" destOrd="0" presId="urn:microsoft.com/office/officeart/2005/8/layout/vList6"/>
    <dgm:cxn modelId="{B1A4CEB9-8BFF-D34D-BBAD-2D64B37DBF0C}" type="presParOf" srcId="{1E609729-E4C3-0A41-9CA1-4705ADB8E4CE}" destId="{E1804764-1D0E-0F4B-B821-6C98CAC06858}" srcOrd="0" destOrd="0" presId="urn:microsoft.com/office/officeart/2005/8/layout/vList6"/>
    <dgm:cxn modelId="{A600A65E-9939-644F-8D00-0E4D7A30E62A}" type="presParOf" srcId="{E1804764-1D0E-0F4B-B821-6C98CAC06858}" destId="{C89878B3-C8E3-AE40-A07C-25E6E3C3ED45}" srcOrd="0" destOrd="0" presId="urn:microsoft.com/office/officeart/2005/8/layout/vList6"/>
    <dgm:cxn modelId="{688B8347-41F1-1148-AFCD-FDE2BA792475}" type="presParOf" srcId="{E1804764-1D0E-0F4B-B821-6C98CAC06858}" destId="{913F615F-5106-BC42-BCE9-340E91986103}" srcOrd="1" destOrd="0" presId="urn:microsoft.com/office/officeart/2005/8/layout/vList6"/>
    <dgm:cxn modelId="{A8F8A30B-D6F9-7F43-8232-6AD39561F8F6}" type="presParOf" srcId="{1E609729-E4C3-0A41-9CA1-4705ADB8E4CE}" destId="{CBFB0E87-BAFB-5A49-AB70-2A37FE96C25A}" srcOrd="1" destOrd="0" presId="urn:microsoft.com/office/officeart/2005/8/layout/vList6"/>
    <dgm:cxn modelId="{3C7D4DEF-2312-5B41-861B-0B434D419F8A}" type="presParOf" srcId="{1E609729-E4C3-0A41-9CA1-4705ADB8E4CE}" destId="{8E567305-ECE6-9A4A-B0C7-3E8A90508D7F}" srcOrd="2" destOrd="0" presId="urn:microsoft.com/office/officeart/2005/8/layout/vList6"/>
    <dgm:cxn modelId="{DD532405-2FB0-2745-BB1E-3881EC34118F}" type="presParOf" srcId="{8E567305-ECE6-9A4A-B0C7-3E8A90508D7F}" destId="{B8AF249B-222E-0C45-A84B-8F7B5126E701}" srcOrd="0" destOrd="0" presId="urn:microsoft.com/office/officeart/2005/8/layout/vList6"/>
    <dgm:cxn modelId="{945BF6F1-AF58-FB4E-96FE-B4A0D1E62172}" type="presParOf" srcId="{8E567305-ECE6-9A4A-B0C7-3E8A90508D7F}" destId="{BFF13F6A-9693-7A45-9399-9736BB94C53E}" srcOrd="1" destOrd="0" presId="urn:microsoft.com/office/officeart/2005/8/layout/vList6"/>
    <dgm:cxn modelId="{AE7795E2-332C-BE4C-9CCE-BC10863425A3}" type="presParOf" srcId="{1E609729-E4C3-0A41-9CA1-4705ADB8E4CE}" destId="{CC71B349-D81D-FC42-8FB0-79EC594B4697}" srcOrd="3" destOrd="0" presId="urn:microsoft.com/office/officeart/2005/8/layout/vList6"/>
    <dgm:cxn modelId="{E8A3844F-62BD-284B-BD92-4D0DA0085B6C}" type="presParOf" srcId="{1E609729-E4C3-0A41-9CA1-4705ADB8E4CE}" destId="{17F549F6-EF6F-894D-BE89-945685169BED}" srcOrd="4" destOrd="0" presId="urn:microsoft.com/office/officeart/2005/8/layout/vList6"/>
    <dgm:cxn modelId="{84DC5B38-41F7-6C45-A4DF-D2F22F45213F}" type="presParOf" srcId="{17F549F6-EF6F-894D-BE89-945685169BED}" destId="{720AC2BF-64EF-D646-9D6F-B4D62D460C28}" srcOrd="0" destOrd="0" presId="urn:microsoft.com/office/officeart/2005/8/layout/vList6"/>
    <dgm:cxn modelId="{8337BB2B-FC99-5346-99D8-B72E7326C275}" type="presParOf" srcId="{17F549F6-EF6F-894D-BE89-945685169BED}" destId="{F0C8E62A-FF61-4A4C-89D8-2BF864C2899E}" srcOrd="1" destOrd="0" presId="urn:microsoft.com/office/officeart/2005/8/layout/vList6"/>
    <dgm:cxn modelId="{B86F713B-ABBE-BD4D-AF03-8E81E1072D79}" type="presParOf" srcId="{1E609729-E4C3-0A41-9CA1-4705ADB8E4CE}" destId="{FD1695EA-2626-6F4F-B0E0-3A269D2420F5}" srcOrd="5" destOrd="0" presId="urn:microsoft.com/office/officeart/2005/8/layout/vList6"/>
    <dgm:cxn modelId="{3F67267D-C321-8B44-8FCC-0635A1744D81}" type="presParOf" srcId="{1E609729-E4C3-0A41-9CA1-4705ADB8E4CE}" destId="{74D7FE9E-2EDA-2E41-A9C6-A50802813B7C}" srcOrd="6" destOrd="0" presId="urn:microsoft.com/office/officeart/2005/8/layout/vList6"/>
    <dgm:cxn modelId="{198F4E3B-6D6C-EB43-8E40-CF28A95FF245}" type="presParOf" srcId="{74D7FE9E-2EDA-2E41-A9C6-A50802813B7C}" destId="{F1BFC475-B57B-F542-9D28-7EFFBF3971E3}" srcOrd="0" destOrd="0" presId="urn:microsoft.com/office/officeart/2005/8/layout/vList6"/>
    <dgm:cxn modelId="{E9690669-D5A5-1B43-972C-05C18EFA5B10}" type="presParOf" srcId="{74D7FE9E-2EDA-2E41-A9C6-A50802813B7C}" destId="{4D1D927D-2B09-A141-B2B5-03D5233BC4AE}" srcOrd="1" destOrd="0" presId="urn:microsoft.com/office/officeart/2005/8/layout/vList6"/>
    <dgm:cxn modelId="{F772B842-2332-6646-8261-B1AFF1656B99}" type="presParOf" srcId="{1E609729-E4C3-0A41-9CA1-4705ADB8E4CE}" destId="{3DD53777-3497-1C44-982D-43B2F7E2C346}" srcOrd="7" destOrd="0" presId="urn:microsoft.com/office/officeart/2005/8/layout/vList6"/>
    <dgm:cxn modelId="{B8F9D635-7AC4-FD48-BA21-3D6FA78FB543}" type="presParOf" srcId="{1E609729-E4C3-0A41-9CA1-4705ADB8E4CE}" destId="{F3DD901F-CD10-BE47-8EDC-FCE751599C35}" srcOrd="8" destOrd="0" presId="urn:microsoft.com/office/officeart/2005/8/layout/vList6"/>
    <dgm:cxn modelId="{8DD51F6B-4EF6-064B-A7E1-20B78BFF476B}" type="presParOf" srcId="{F3DD901F-CD10-BE47-8EDC-FCE751599C35}" destId="{F92213E3-DAD0-6047-B447-04C877122955}" srcOrd="0" destOrd="0" presId="urn:microsoft.com/office/officeart/2005/8/layout/vList6"/>
    <dgm:cxn modelId="{E2F98CD2-65CF-E741-9B0A-0B55DC0EAA36}" type="presParOf" srcId="{F3DD901F-CD10-BE47-8EDC-FCE751599C35}" destId="{1C7EB7A3-FF7B-D246-87BA-B60DBC02001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dgm:spPr>
        <a:solidFill>
          <a:srgbClr val="FFFF00"/>
        </a:solidFill>
      </dgm:spPr>
      <dgm:t>
        <a:bodyPr/>
        <a:lstStyle/>
        <a:p>
          <a:r>
            <a:rPr lang="en-US" dirty="0" smtClean="0">
              <a:solidFill>
                <a:schemeClr val="tx1"/>
              </a:solidFill>
            </a:rPr>
            <a:t>INTENSIVE INTERVENTION CONSIDERATIONS</a:t>
          </a:r>
          <a:endParaRPr lang="en-US"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27E62DCA-228E-E34A-A6A4-E4A06B0071D0}">
      <dgm:prSet phldrT="[Text]" custT="1"/>
      <dgm:spPr/>
      <dgm:t>
        <a:bodyPr/>
        <a:lstStyle/>
        <a:p>
          <a:r>
            <a:rPr lang="en-US" sz="2400" dirty="0" smtClean="0">
              <a:solidFill>
                <a:srgbClr val="000000"/>
              </a:solidFill>
            </a:rPr>
            <a:t>4. Professional Development</a:t>
          </a:r>
        </a:p>
      </dgm:t>
    </dgm:pt>
    <dgm:pt modelId="{CAA3E462-140B-E041-AF28-1549C5B497B5}" type="parTrans" cxnId="{D8171653-B257-D943-AF35-7246254FFDD8}">
      <dgm:prSet/>
      <dgm:spPr/>
      <dgm:t>
        <a:bodyPr/>
        <a:lstStyle/>
        <a:p>
          <a:endParaRPr lang="en-US">
            <a:solidFill>
              <a:srgbClr val="000000"/>
            </a:solidFill>
          </a:endParaRPr>
        </a:p>
      </dgm:t>
    </dgm:pt>
    <dgm:pt modelId="{A7FAE999-A892-3A4A-9F47-89268E8E902C}" type="sibTrans" cxnId="{D8171653-B257-D943-AF35-7246254FFDD8}">
      <dgm:prSet/>
      <dgm:spPr/>
      <dgm:t>
        <a:bodyPr/>
        <a:lstStyle/>
        <a:p>
          <a:endParaRPr lang="en-US"/>
        </a:p>
      </dgm:t>
    </dgm:pt>
    <dgm:pt modelId="{BD1EE017-5CE6-8043-949C-10D5AA5857D1}">
      <dgm:prSet phldrT="[Text]" custT="1"/>
      <dgm:spPr/>
      <dgm:t>
        <a:bodyPr/>
        <a:lstStyle/>
        <a:p>
          <a:r>
            <a:rPr lang="en-US" sz="2400" dirty="0" smtClean="0">
              <a:solidFill>
                <a:srgbClr val="000000"/>
              </a:solidFill>
            </a:rPr>
            <a:t>4a. Pre-service</a:t>
          </a:r>
        </a:p>
      </dgm:t>
    </dgm:pt>
    <dgm:pt modelId="{EA22CEC9-39F2-9F41-BFCD-FC31EF9C9DC2}" type="parTrans" cxnId="{19334BB8-5CFE-9A4A-9E1B-9DFBE9855873}">
      <dgm:prSet/>
      <dgm:spPr/>
      <dgm:t>
        <a:bodyPr/>
        <a:lstStyle/>
        <a:p>
          <a:endParaRPr lang="en-US" sz="2400">
            <a:solidFill>
              <a:srgbClr val="000000"/>
            </a:solidFill>
          </a:endParaRPr>
        </a:p>
      </dgm:t>
    </dgm:pt>
    <dgm:pt modelId="{82DB6982-C0DC-9E4A-A5BC-31AFBE975F52}" type="sibTrans" cxnId="{19334BB8-5CFE-9A4A-9E1B-9DFBE9855873}">
      <dgm:prSet/>
      <dgm:spPr/>
      <dgm:t>
        <a:bodyPr/>
        <a:lstStyle/>
        <a:p>
          <a:endParaRPr lang="en-US"/>
        </a:p>
      </dgm:t>
    </dgm:pt>
    <dgm:pt modelId="{37B6E31A-11B9-DE40-A614-4732970C0228}">
      <dgm:prSet phldrT="[Text]" custT="1"/>
      <dgm:spPr/>
      <dgm:t>
        <a:bodyPr/>
        <a:lstStyle/>
        <a:p>
          <a:r>
            <a:rPr lang="en-US" sz="2400" dirty="0" smtClean="0">
              <a:solidFill>
                <a:srgbClr val="000000"/>
              </a:solidFill>
            </a:rPr>
            <a:t>4b. In-service</a:t>
          </a:r>
        </a:p>
      </dgm:t>
    </dgm:pt>
    <dgm:pt modelId="{DC299A8C-285A-CC4E-B819-B0AC1E69B61B}" type="parTrans" cxnId="{5884C679-C90F-9941-9C1F-EDF0BA434164}">
      <dgm:prSet/>
      <dgm:spPr/>
      <dgm:t>
        <a:bodyPr/>
        <a:lstStyle/>
        <a:p>
          <a:endParaRPr lang="en-US" sz="2400">
            <a:solidFill>
              <a:srgbClr val="000000"/>
            </a:solidFill>
          </a:endParaRPr>
        </a:p>
      </dgm:t>
    </dgm:pt>
    <dgm:pt modelId="{CA14EAA8-D451-9843-B89F-5058364D57BC}" type="sibTrans" cxnId="{5884C679-C90F-9941-9C1F-EDF0BA434164}">
      <dgm:prSet/>
      <dgm:spPr/>
      <dgm:t>
        <a:bodyPr/>
        <a:lstStyle/>
        <a:p>
          <a:endParaRPr lang="en-US"/>
        </a:p>
      </dgm:t>
    </dgm:pt>
    <dgm:pt modelId="{20D3C27A-1E7F-5B47-AC52-2ED685FA7A2B}">
      <dgm:prSet phldrT="[Text]" custT="1"/>
      <dgm:spPr/>
      <dgm:t>
        <a:bodyPr/>
        <a:lstStyle/>
        <a:p>
          <a:r>
            <a:rPr lang="en-US" sz="2400" dirty="0" smtClean="0">
              <a:solidFill>
                <a:srgbClr val="000000"/>
              </a:solidFill>
            </a:rPr>
            <a:t>4c. Leadership</a:t>
          </a:r>
        </a:p>
      </dgm:t>
    </dgm:pt>
    <dgm:pt modelId="{73BABB07-842E-8B46-962D-A74E7CFA61EB}" type="parTrans" cxnId="{29CE88C4-B5B8-B54C-8EA0-1EE775452451}">
      <dgm:prSet/>
      <dgm:spPr/>
      <dgm:t>
        <a:bodyPr/>
        <a:lstStyle/>
        <a:p>
          <a:endParaRPr lang="en-US" sz="2400">
            <a:solidFill>
              <a:srgbClr val="000000"/>
            </a:solidFill>
          </a:endParaRPr>
        </a:p>
      </dgm:t>
    </dgm:pt>
    <dgm:pt modelId="{C93AE937-FF27-CF4C-B49A-609E1CE07C9C}" type="sibTrans" cxnId="{29CE88C4-B5B8-B54C-8EA0-1EE775452451}">
      <dgm:prSet/>
      <dgm:spPr/>
      <dgm:t>
        <a:bodyPr/>
        <a:lstStyle/>
        <a:p>
          <a:endParaRPr lang="en-US"/>
        </a:p>
      </dgm:t>
    </dgm:pt>
    <dgm:pt modelId="{7E8DBE1B-B6B0-634E-9685-9B929698AAB3}">
      <dgm:prSet phldrT="[Text]" custT="1"/>
      <dgm:spPr/>
      <dgm:t>
        <a:bodyPr/>
        <a:lstStyle/>
        <a:p>
          <a:r>
            <a:rPr lang="en-US" sz="2400" dirty="0" smtClean="0">
              <a:solidFill>
                <a:srgbClr val="000000"/>
              </a:solidFill>
            </a:rPr>
            <a:t>4d. Multi-disciplinary</a:t>
          </a:r>
        </a:p>
      </dgm:t>
    </dgm:pt>
    <dgm:pt modelId="{B69C6FC7-6ABD-CE4E-8C5B-120661A032EC}" type="parTrans" cxnId="{2FA09D26-E4A9-A74A-B361-2AB5F50EACD2}">
      <dgm:prSet/>
      <dgm:spPr/>
      <dgm:t>
        <a:bodyPr/>
        <a:lstStyle/>
        <a:p>
          <a:endParaRPr lang="en-US" sz="2400">
            <a:solidFill>
              <a:srgbClr val="000000"/>
            </a:solidFill>
          </a:endParaRPr>
        </a:p>
      </dgm:t>
    </dgm:pt>
    <dgm:pt modelId="{0D7C6F01-DF9D-064A-8961-11D48D7ED830}" type="sibTrans" cxnId="{2FA09D26-E4A9-A74A-B361-2AB5F50EACD2}">
      <dgm:prSet/>
      <dgm:spPr/>
      <dgm:t>
        <a:bodyPr/>
        <a:lstStyle/>
        <a:p>
          <a:endParaRPr lang="en-US"/>
        </a:p>
      </dgm:t>
    </dgm:pt>
    <dgm:pt modelId="{3DE84724-8577-8846-9FC4-6DB5DABA7C14}">
      <dgm:prSet phldrT="[Text]" custT="1"/>
      <dgm:spPr/>
      <dgm:t>
        <a:bodyPr/>
        <a:lstStyle/>
        <a:p>
          <a:r>
            <a:rPr lang="en-US" sz="2400" dirty="0" smtClean="0">
              <a:solidFill>
                <a:srgbClr val="000000"/>
              </a:solidFill>
            </a:rPr>
            <a:t>4e. Implementation fidelity</a:t>
          </a:r>
        </a:p>
      </dgm:t>
    </dgm:pt>
    <dgm:pt modelId="{EA13BB15-8068-6549-B54F-8C35BFF5B13F}" type="parTrans" cxnId="{109605FC-5154-1949-83B9-F2F4B4BF9980}">
      <dgm:prSet/>
      <dgm:spPr/>
      <dgm:t>
        <a:bodyPr/>
        <a:lstStyle/>
        <a:p>
          <a:endParaRPr lang="en-US" sz="2400">
            <a:solidFill>
              <a:srgbClr val="000000"/>
            </a:solidFill>
          </a:endParaRPr>
        </a:p>
      </dgm:t>
    </dgm:pt>
    <dgm:pt modelId="{F969FCE2-F545-7344-975D-F5D37EA0C3E2}" type="sibTrans" cxnId="{109605FC-5154-1949-83B9-F2F4B4BF9980}">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7" custScaleX="119103" custScaleY="50236" custLinFactNeighborX="-27147" custLinFactNeighborY="23658"/>
      <dgm:spPr/>
      <dgm:t>
        <a:bodyPr/>
        <a:lstStyle/>
        <a:p>
          <a:endParaRPr lang="en-US"/>
        </a:p>
      </dgm:t>
    </dgm:pt>
    <dgm:pt modelId="{2431805E-C250-BB4E-B99A-17B4FE7E67D7}" type="pres">
      <dgm:prSet presAssocID="{4AF8A27D-9EF1-E040-BCAD-E3DA5066D43A}" presName="cycle_1" presStyleCnt="0"/>
      <dgm:spPr/>
    </dgm:pt>
    <dgm:pt modelId="{341CE9F7-2608-B84C-948B-6ED90F281664}" type="pres">
      <dgm:prSet presAssocID="{27E62DCA-228E-E34A-A6A4-E4A06B0071D0}" presName="childCenter1" presStyleLbl="node1" presStyleIdx="1" presStyleCnt="7" custScaleX="203691" custScaleY="61529" custLinFactNeighborX="-1646" custLinFactNeighborY="8102"/>
      <dgm:spPr/>
      <dgm:t>
        <a:bodyPr/>
        <a:lstStyle/>
        <a:p>
          <a:endParaRPr lang="en-US"/>
        </a:p>
      </dgm:t>
    </dgm:pt>
    <dgm:pt modelId="{B7A9F548-05F2-AC49-83E2-25E8EDE4A320}" type="pres">
      <dgm:prSet presAssocID="{EA22CEC9-39F2-9F41-BFCD-FC31EF9C9DC2}" presName="Name141" presStyleLbl="parChTrans1D3" presStyleIdx="0" presStyleCnt="5" custSzX="1337085"/>
      <dgm:spPr/>
      <dgm:t>
        <a:bodyPr/>
        <a:lstStyle/>
        <a:p>
          <a:endParaRPr lang="en-US"/>
        </a:p>
      </dgm:t>
    </dgm:pt>
    <dgm:pt modelId="{B6A0EEBF-F744-B04F-942B-077119E7A433}" type="pres">
      <dgm:prSet presAssocID="{BD1EE017-5CE6-8043-949C-10D5AA5857D1}" presName="text1" presStyleLbl="node1" presStyleIdx="2" presStyleCnt="7" custScaleX="203691" custScaleY="61529" custRadScaleRad="123399" custRadScaleInc="-112334">
        <dgm:presLayoutVars>
          <dgm:bulletEnabled val="1"/>
        </dgm:presLayoutVars>
      </dgm:prSet>
      <dgm:spPr/>
      <dgm:t>
        <a:bodyPr/>
        <a:lstStyle/>
        <a:p>
          <a:endParaRPr lang="en-US"/>
        </a:p>
      </dgm:t>
    </dgm:pt>
    <dgm:pt modelId="{81DC1693-FDE6-054D-A33E-AE2D7A29F3B3}" type="pres">
      <dgm:prSet presAssocID="{DC299A8C-285A-CC4E-B819-B0AC1E69B61B}" presName="Name141" presStyleLbl="parChTrans1D3" presStyleIdx="1" presStyleCnt="5" custSzX="605047"/>
      <dgm:spPr/>
      <dgm:t>
        <a:bodyPr/>
        <a:lstStyle/>
        <a:p>
          <a:endParaRPr lang="en-US"/>
        </a:p>
      </dgm:t>
    </dgm:pt>
    <dgm:pt modelId="{A486AB0B-E75A-1E4A-AE6D-939C13FAF0BC}" type="pres">
      <dgm:prSet presAssocID="{37B6E31A-11B9-DE40-A614-4732970C0228}" presName="text1" presStyleLbl="node1" presStyleIdx="3" presStyleCnt="7" custScaleX="203691" custScaleY="61529" custRadScaleRad="116228" custRadScaleInc="-10122">
        <dgm:presLayoutVars>
          <dgm:bulletEnabled val="1"/>
        </dgm:presLayoutVars>
      </dgm:prSet>
      <dgm:spPr/>
      <dgm:t>
        <a:bodyPr/>
        <a:lstStyle/>
        <a:p>
          <a:endParaRPr lang="en-US"/>
        </a:p>
      </dgm:t>
    </dgm:pt>
    <dgm:pt modelId="{920D670A-9652-BB4A-B8AD-FE92197AE1DB}" type="pres">
      <dgm:prSet presAssocID="{73BABB07-842E-8B46-962D-A74E7CFA61EB}" presName="Name141" presStyleLbl="parChTrans1D3" presStyleIdx="2" presStyleCnt="5" custSzX="456477"/>
      <dgm:spPr/>
      <dgm:t>
        <a:bodyPr/>
        <a:lstStyle/>
        <a:p>
          <a:endParaRPr lang="en-US"/>
        </a:p>
      </dgm:t>
    </dgm:pt>
    <dgm:pt modelId="{DBD99EEC-F120-6545-8251-327774C29184}" type="pres">
      <dgm:prSet presAssocID="{20D3C27A-1E7F-5B47-AC52-2ED685FA7A2B}" presName="text1" presStyleLbl="node1" presStyleIdx="4" presStyleCnt="7" custScaleX="203691" custScaleY="61529" custRadScaleRad="126469" custRadScaleInc="-34469">
        <dgm:presLayoutVars>
          <dgm:bulletEnabled val="1"/>
        </dgm:presLayoutVars>
      </dgm:prSet>
      <dgm:spPr/>
      <dgm:t>
        <a:bodyPr/>
        <a:lstStyle/>
        <a:p>
          <a:endParaRPr lang="en-US"/>
        </a:p>
      </dgm:t>
    </dgm:pt>
    <dgm:pt modelId="{738682CF-5DA1-634B-AD6A-79888AEA8BDD}" type="pres">
      <dgm:prSet presAssocID="{B69C6FC7-6ABD-CE4E-8C5B-120661A032EC}" presName="Name141" presStyleLbl="parChTrans1D3" presStyleIdx="3" presStyleCnt="5" custSzX="605047"/>
      <dgm:spPr/>
      <dgm:t>
        <a:bodyPr/>
        <a:lstStyle/>
        <a:p>
          <a:endParaRPr lang="en-US"/>
        </a:p>
      </dgm:t>
    </dgm:pt>
    <dgm:pt modelId="{5745900B-1712-6140-A91C-98D38A6166E9}" type="pres">
      <dgm:prSet presAssocID="{7E8DBE1B-B6B0-634E-9685-9B929698AAB3}" presName="text1" presStyleLbl="node1" presStyleIdx="5" presStyleCnt="7" custScaleX="251456" custScaleY="61529" custRadScaleRad="130765" custRadScaleInc="-20829">
        <dgm:presLayoutVars>
          <dgm:bulletEnabled val="1"/>
        </dgm:presLayoutVars>
      </dgm:prSet>
      <dgm:spPr/>
      <dgm:t>
        <a:bodyPr/>
        <a:lstStyle/>
        <a:p>
          <a:endParaRPr lang="en-US"/>
        </a:p>
      </dgm:t>
    </dgm:pt>
    <dgm:pt modelId="{C4B7C340-4395-BE42-82DA-00109774F550}" type="pres">
      <dgm:prSet presAssocID="{EA13BB15-8068-6549-B54F-8C35BFF5B13F}" presName="Name141" presStyleLbl="parChTrans1D3" presStyleIdx="4" presStyleCnt="5" custSzX="1337085"/>
      <dgm:spPr/>
      <dgm:t>
        <a:bodyPr/>
        <a:lstStyle/>
        <a:p>
          <a:endParaRPr lang="en-US"/>
        </a:p>
      </dgm:t>
    </dgm:pt>
    <dgm:pt modelId="{1CE68F83-672B-4345-BFBC-A487303DDAFC}" type="pres">
      <dgm:prSet presAssocID="{3DE84724-8577-8846-9FC4-6DB5DABA7C14}" presName="text1" presStyleLbl="node1" presStyleIdx="6" presStyleCnt="7" custScaleX="203691" custScaleY="61529" custRadScaleRad="110650" custRadScaleInc="91250">
        <dgm:presLayoutVars>
          <dgm:bulletEnabled val="1"/>
        </dgm:presLayoutVars>
      </dgm:prSet>
      <dgm:spPr/>
      <dgm:t>
        <a:bodyPr/>
        <a:lstStyle/>
        <a:p>
          <a:endParaRPr lang="en-US"/>
        </a:p>
      </dgm:t>
    </dgm:pt>
    <dgm:pt modelId="{0567E699-F1B7-6142-AF32-F29A27DB10B2}" type="pres">
      <dgm:prSet presAssocID="{CAA3E462-140B-E041-AF28-1549C5B497B5}" presName="Name144" presStyleLbl="parChTrans1D2" presStyleIdx="0" presStyleCnt="1"/>
      <dgm:spPr/>
      <dgm:t>
        <a:bodyPr/>
        <a:lstStyle/>
        <a:p>
          <a:endParaRPr lang="en-US"/>
        </a:p>
      </dgm:t>
    </dgm:pt>
  </dgm:ptLst>
  <dgm:cxnLst>
    <dgm:cxn modelId="{549EA5C8-9201-D043-ACBF-02EF26D80F28}" type="presOf" srcId="{DC299A8C-285A-CC4E-B819-B0AC1E69B61B}" destId="{81DC1693-FDE6-054D-A33E-AE2D7A29F3B3}" srcOrd="0" destOrd="0" presId="urn:microsoft.com/office/officeart/2008/layout/RadialCluster"/>
    <dgm:cxn modelId="{401C6707-686C-8B40-B09F-D365C975C442}" type="presOf" srcId="{73BABB07-842E-8B46-962D-A74E7CFA61EB}" destId="{920D670A-9652-BB4A-B8AD-FE92197AE1DB}" srcOrd="0" destOrd="0" presId="urn:microsoft.com/office/officeart/2008/layout/RadialCluster"/>
    <dgm:cxn modelId="{690246D2-FCB7-4D43-87E2-1DDD4779E42C}" type="presOf" srcId="{BD1EE017-5CE6-8043-949C-10D5AA5857D1}" destId="{B6A0EEBF-F744-B04F-942B-077119E7A433}" srcOrd="0" destOrd="0" presId="urn:microsoft.com/office/officeart/2008/layout/RadialCluster"/>
    <dgm:cxn modelId="{6E79836F-E3E6-1945-A588-F456648EFDE7}" type="presOf" srcId="{27E62DCA-228E-E34A-A6A4-E4A06B0071D0}" destId="{341CE9F7-2608-B84C-948B-6ED90F281664}" srcOrd="0" destOrd="0" presId="urn:microsoft.com/office/officeart/2008/layout/RadialCluster"/>
    <dgm:cxn modelId="{A2126948-05DC-CF4D-BFFA-223FF2183016}" type="presOf" srcId="{B69C6FC7-6ABD-CE4E-8C5B-120661A032EC}" destId="{738682CF-5DA1-634B-AD6A-79888AEA8BDD}" srcOrd="0" destOrd="0" presId="urn:microsoft.com/office/officeart/2008/layout/RadialCluster"/>
    <dgm:cxn modelId="{64507F6A-87B2-3B47-990F-89558D40F0A9}" type="presOf" srcId="{3DE84724-8577-8846-9FC4-6DB5DABA7C14}" destId="{1CE68F83-672B-4345-BFBC-A487303DDAFC}" srcOrd="0" destOrd="0" presId="urn:microsoft.com/office/officeart/2008/layout/RadialCluster"/>
    <dgm:cxn modelId="{E61403C2-099C-CA43-8622-435EA8832CF8}" type="presOf" srcId="{CAA3E462-140B-E041-AF28-1549C5B497B5}" destId="{0567E699-F1B7-6142-AF32-F29A27DB10B2}" srcOrd="0" destOrd="0" presId="urn:microsoft.com/office/officeart/2008/layout/RadialCluster"/>
    <dgm:cxn modelId="{35D28B0C-DC41-BA44-9ED6-10492235E0C8}" type="presOf" srcId="{7E8DBE1B-B6B0-634E-9685-9B929698AAB3}" destId="{5745900B-1712-6140-A91C-98D38A6166E9}" srcOrd="0" destOrd="0" presId="urn:microsoft.com/office/officeart/2008/layout/RadialCluster"/>
    <dgm:cxn modelId="{5884C679-C90F-9941-9C1F-EDF0BA434164}" srcId="{27E62DCA-228E-E34A-A6A4-E4A06B0071D0}" destId="{37B6E31A-11B9-DE40-A614-4732970C0228}" srcOrd="1" destOrd="0" parTransId="{DC299A8C-285A-CC4E-B819-B0AC1E69B61B}" sibTransId="{CA14EAA8-D451-9843-B89F-5058364D57BC}"/>
    <dgm:cxn modelId="{9D063DAC-1D0B-AC41-A6E2-D60CEEF83B19}" type="presOf" srcId="{20D3C27A-1E7F-5B47-AC52-2ED685FA7A2B}" destId="{DBD99EEC-F120-6545-8251-327774C29184}" srcOrd="0" destOrd="0" presId="urn:microsoft.com/office/officeart/2008/layout/RadialCluster"/>
    <dgm:cxn modelId="{EC2DB74B-0674-5349-AF69-00DF35D470D3}" type="presOf" srcId="{4AF8A27D-9EF1-E040-BCAD-E3DA5066D43A}" destId="{DB3D0ADF-946D-4643-BD82-F2FA1829BDDD}" srcOrd="0" destOrd="0" presId="urn:microsoft.com/office/officeart/2008/layout/RadialCluster"/>
    <dgm:cxn modelId="{84249F5C-F843-9A4B-98D8-2DC0FB7CDA32}" type="presOf" srcId="{EA13BB15-8068-6549-B54F-8C35BFF5B13F}" destId="{C4B7C340-4395-BE42-82DA-00109774F550}" srcOrd="0" destOrd="0" presId="urn:microsoft.com/office/officeart/2008/layout/RadialCluster"/>
    <dgm:cxn modelId="{109605FC-5154-1949-83B9-F2F4B4BF9980}" srcId="{27E62DCA-228E-E34A-A6A4-E4A06B0071D0}" destId="{3DE84724-8577-8846-9FC4-6DB5DABA7C14}" srcOrd="4" destOrd="0" parTransId="{EA13BB15-8068-6549-B54F-8C35BFF5B13F}" sibTransId="{F969FCE2-F545-7344-975D-F5D37EA0C3E2}"/>
    <dgm:cxn modelId="{66AD6B17-AA04-7E4A-A57E-9FA56CD30D08}" srcId="{0B30BA72-5E1A-5E44-AA7C-76B4541E36A6}" destId="{4AF8A27D-9EF1-E040-BCAD-E3DA5066D43A}" srcOrd="0" destOrd="0" parTransId="{B73D82A8-6636-2F4C-9FEB-66D3A4B4E772}" sibTransId="{7820F079-B56C-594B-A11F-F14A8DFED615}"/>
    <dgm:cxn modelId="{2FA09D26-E4A9-A74A-B361-2AB5F50EACD2}" srcId="{27E62DCA-228E-E34A-A6A4-E4A06B0071D0}" destId="{7E8DBE1B-B6B0-634E-9685-9B929698AAB3}" srcOrd="3" destOrd="0" parTransId="{B69C6FC7-6ABD-CE4E-8C5B-120661A032EC}" sibTransId="{0D7C6F01-DF9D-064A-8961-11D48D7ED830}"/>
    <dgm:cxn modelId="{FA8D5C12-8E4D-284A-8B36-9904AF248A98}" type="presOf" srcId="{37B6E31A-11B9-DE40-A614-4732970C0228}" destId="{A486AB0B-E75A-1E4A-AE6D-939C13FAF0BC}" srcOrd="0" destOrd="0" presId="urn:microsoft.com/office/officeart/2008/layout/RadialCluster"/>
    <dgm:cxn modelId="{29CE88C4-B5B8-B54C-8EA0-1EE775452451}" srcId="{27E62DCA-228E-E34A-A6A4-E4A06B0071D0}" destId="{20D3C27A-1E7F-5B47-AC52-2ED685FA7A2B}" srcOrd="2" destOrd="0" parTransId="{73BABB07-842E-8B46-962D-A74E7CFA61EB}" sibTransId="{C93AE937-FF27-CF4C-B49A-609E1CE07C9C}"/>
    <dgm:cxn modelId="{576E1C5A-245B-DE4F-8E54-38413277CD36}" type="presOf" srcId="{0B30BA72-5E1A-5E44-AA7C-76B4541E36A6}" destId="{B8539921-DB2E-C647-9294-2A28F715C1DD}" srcOrd="0" destOrd="0" presId="urn:microsoft.com/office/officeart/2008/layout/RadialCluster"/>
    <dgm:cxn modelId="{D8171653-B257-D943-AF35-7246254FFDD8}" srcId="{4AF8A27D-9EF1-E040-BCAD-E3DA5066D43A}" destId="{27E62DCA-228E-E34A-A6A4-E4A06B0071D0}" srcOrd="0" destOrd="0" parTransId="{CAA3E462-140B-E041-AF28-1549C5B497B5}" sibTransId="{A7FAE999-A892-3A4A-9F47-89268E8E902C}"/>
    <dgm:cxn modelId="{19334BB8-5CFE-9A4A-9E1B-9DFBE9855873}" srcId="{27E62DCA-228E-E34A-A6A4-E4A06B0071D0}" destId="{BD1EE017-5CE6-8043-949C-10D5AA5857D1}" srcOrd="0" destOrd="0" parTransId="{EA22CEC9-39F2-9F41-BFCD-FC31EF9C9DC2}" sibTransId="{82DB6982-C0DC-9E4A-A5BC-31AFBE975F52}"/>
    <dgm:cxn modelId="{E2AF5574-190C-5948-AC5A-1BCA42465C6C}" type="presOf" srcId="{EA22CEC9-39F2-9F41-BFCD-FC31EF9C9DC2}" destId="{B7A9F548-05F2-AC49-83E2-25E8EDE4A320}" srcOrd="0" destOrd="0" presId="urn:microsoft.com/office/officeart/2008/layout/RadialCluster"/>
    <dgm:cxn modelId="{1E988B9B-0A93-4148-B650-07EDCF0769A2}" type="presParOf" srcId="{B8539921-DB2E-C647-9294-2A28F715C1DD}" destId="{DB3D0ADF-946D-4643-BD82-F2FA1829BDDD}" srcOrd="0" destOrd="0" presId="urn:microsoft.com/office/officeart/2008/layout/RadialCluster"/>
    <dgm:cxn modelId="{7B515772-884F-284E-941D-054025CF6662}" type="presParOf" srcId="{B8539921-DB2E-C647-9294-2A28F715C1DD}" destId="{2431805E-C250-BB4E-B99A-17B4FE7E67D7}" srcOrd="1" destOrd="0" presId="urn:microsoft.com/office/officeart/2008/layout/RadialCluster"/>
    <dgm:cxn modelId="{0800817D-2186-884E-BB21-E33D6DFB90FE}" type="presParOf" srcId="{2431805E-C250-BB4E-B99A-17B4FE7E67D7}" destId="{341CE9F7-2608-B84C-948B-6ED90F281664}" srcOrd="0" destOrd="0" presId="urn:microsoft.com/office/officeart/2008/layout/RadialCluster"/>
    <dgm:cxn modelId="{1351D8E2-7C04-E94D-B698-0C3C20AA6C88}" type="presParOf" srcId="{2431805E-C250-BB4E-B99A-17B4FE7E67D7}" destId="{B7A9F548-05F2-AC49-83E2-25E8EDE4A320}" srcOrd="1" destOrd="0" presId="urn:microsoft.com/office/officeart/2008/layout/RadialCluster"/>
    <dgm:cxn modelId="{E6FB5F89-F8FF-644A-9DF4-40B79FF675D7}" type="presParOf" srcId="{2431805E-C250-BB4E-B99A-17B4FE7E67D7}" destId="{B6A0EEBF-F744-B04F-942B-077119E7A433}" srcOrd="2" destOrd="0" presId="urn:microsoft.com/office/officeart/2008/layout/RadialCluster"/>
    <dgm:cxn modelId="{F63B3316-AE0E-3D4C-8CDF-6793C3A88A65}" type="presParOf" srcId="{2431805E-C250-BB4E-B99A-17B4FE7E67D7}" destId="{81DC1693-FDE6-054D-A33E-AE2D7A29F3B3}" srcOrd="3" destOrd="0" presId="urn:microsoft.com/office/officeart/2008/layout/RadialCluster"/>
    <dgm:cxn modelId="{A58972C0-75D8-244C-BC6B-4B50F836DC90}" type="presParOf" srcId="{2431805E-C250-BB4E-B99A-17B4FE7E67D7}" destId="{A486AB0B-E75A-1E4A-AE6D-939C13FAF0BC}" srcOrd="4" destOrd="0" presId="urn:microsoft.com/office/officeart/2008/layout/RadialCluster"/>
    <dgm:cxn modelId="{CDC36AF6-EC5E-7D42-9D13-1B3FAC8A9491}" type="presParOf" srcId="{2431805E-C250-BB4E-B99A-17B4FE7E67D7}" destId="{920D670A-9652-BB4A-B8AD-FE92197AE1DB}" srcOrd="5" destOrd="0" presId="urn:microsoft.com/office/officeart/2008/layout/RadialCluster"/>
    <dgm:cxn modelId="{DB4E3193-CCC5-5C47-B0D5-0EBE1D7D173E}" type="presParOf" srcId="{2431805E-C250-BB4E-B99A-17B4FE7E67D7}" destId="{DBD99EEC-F120-6545-8251-327774C29184}" srcOrd="6" destOrd="0" presId="urn:microsoft.com/office/officeart/2008/layout/RadialCluster"/>
    <dgm:cxn modelId="{783124B8-6B35-F541-8B4E-4F4638EBB85C}" type="presParOf" srcId="{2431805E-C250-BB4E-B99A-17B4FE7E67D7}" destId="{738682CF-5DA1-634B-AD6A-79888AEA8BDD}" srcOrd="7" destOrd="0" presId="urn:microsoft.com/office/officeart/2008/layout/RadialCluster"/>
    <dgm:cxn modelId="{4FC7D7C5-0198-284B-BAF3-1AD78C957E7F}" type="presParOf" srcId="{2431805E-C250-BB4E-B99A-17B4FE7E67D7}" destId="{5745900B-1712-6140-A91C-98D38A6166E9}" srcOrd="8" destOrd="0" presId="urn:microsoft.com/office/officeart/2008/layout/RadialCluster"/>
    <dgm:cxn modelId="{1783DD39-FAC1-E343-980C-44D6A739C45F}" type="presParOf" srcId="{2431805E-C250-BB4E-B99A-17B4FE7E67D7}" destId="{C4B7C340-4395-BE42-82DA-00109774F550}" srcOrd="9" destOrd="0" presId="urn:microsoft.com/office/officeart/2008/layout/RadialCluster"/>
    <dgm:cxn modelId="{496C6A99-153E-8640-9134-39702A1191E0}" type="presParOf" srcId="{2431805E-C250-BB4E-B99A-17B4FE7E67D7}" destId="{1CE68F83-672B-4345-BFBC-A487303DDAFC}" srcOrd="10" destOrd="0" presId="urn:microsoft.com/office/officeart/2008/layout/RadialCluster"/>
    <dgm:cxn modelId="{9BBC0196-A41A-BB48-97CC-604E3EA81022}" type="presParOf" srcId="{B8539921-DB2E-C647-9294-2A28F715C1DD}" destId="{0567E699-F1B7-6142-AF32-F29A27DB10B2}"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dgm:spPr>
        <a:solidFill>
          <a:srgbClr val="FFFF00"/>
        </a:solidFill>
      </dgm:spPr>
      <dgm:t>
        <a:bodyPr/>
        <a:lstStyle/>
        <a:p>
          <a:r>
            <a:rPr lang="en-US" dirty="0" smtClean="0">
              <a:solidFill>
                <a:schemeClr val="tx1"/>
              </a:solidFill>
            </a:rPr>
            <a:t>INTENSIVE INTERVENTION CONSIDERATIONS</a:t>
          </a:r>
          <a:endParaRPr lang="en-US"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3DE84724-8577-8846-9FC4-6DB5DABA7C14}">
      <dgm:prSet phldrT="[Text]" custT="1"/>
      <dgm:spPr/>
      <dgm:t>
        <a:bodyPr/>
        <a:lstStyle/>
        <a:p>
          <a:r>
            <a:rPr lang="en-US" sz="2400" dirty="0" smtClean="0">
              <a:solidFill>
                <a:srgbClr val="000000"/>
              </a:solidFill>
            </a:rPr>
            <a:t>5. Culture &amp; Context</a:t>
          </a:r>
        </a:p>
      </dgm:t>
    </dgm:pt>
    <dgm:pt modelId="{EA13BB15-8068-6549-B54F-8C35BFF5B13F}" type="parTrans" cxnId="{109605FC-5154-1949-83B9-F2F4B4BF9980}">
      <dgm:prSet/>
      <dgm:spPr/>
      <dgm:t>
        <a:bodyPr/>
        <a:lstStyle/>
        <a:p>
          <a:endParaRPr lang="en-US">
            <a:solidFill>
              <a:srgbClr val="000000"/>
            </a:solidFill>
          </a:endParaRPr>
        </a:p>
      </dgm:t>
    </dgm:pt>
    <dgm:pt modelId="{F969FCE2-F545-7344-975D-F5D37EA0C3E2}" type="sibTrans" cxnId="{109605FC-5154-1949-83B9-F2F4B4BF9980}">
      <dgm:prSet/>
      <dgm:spPr/>
      <dgm:t>
        <a:bodyPr/>
        <a:lstStyle/>
        <a:p>
          <a:endParaRPr lang="en-US"/>
        </a:p>
      </dgm:t>
    </dgm:pt>
    <dgm:pt modelId="{A8F39F15-27D4-C947-985B-8980ABB18617}">
      <dgm:prSet phldrT="[Text]" custT="1"/>
      <dgm:spPr/>
      <dgm:t>
        <a:bodyPr/>
        <a:lstStyle/>
        <a:p>
          <a:r>
            <a:rPr lang="en-US" sz="2400" dirty="0" smtClean="0">
              <a:solidFill>
                <a:srgbClr val="000000"/>
              </a:solidFill>
            </a:rPr>
            <a:t>5a. Individual &amp; collective learning history</a:t>
          </a:r>
        </a:p>
      </dgm:t>
    </dgm:pt>
    <dgm:pt modelId="{0AF1F222-1458-4D4E-B2CE-202A9664CEF1}" type="parTrans" cxnId="{66F239D3-8B3C-5C45-A21E-941541C48AF6}">
      <dgm:prSet/>
      <dgm:spPr/>
      <dgm:t>
        <a:bodyPr/>
        <a:lstStyle/>
        <a:p>
          <a:endParaRPr lang="en-US" sz="2400">
            <a:solidFill>
              <a:srgbClr val="000000"/>
            </a:solidFill>
          </a:endParaRPr>
        </a:p>
      </dgm:t>
    </dgm:pt>
    <dgm:pt modelId="{741A915C-3CC9-AC45-9C88-D6F39AC5CD92}" type="sibTrans" cxnId="{66F239D3-8B3C-5C45-A21E-941541C48AF6}">
      <dgm:prSet/>
      <dgm:spPr/>
      <dgm:t>
        <a:bodyPr/>
        <a:lstStyle/>
        <a:p>
          <a:endParaRPr lang="en-US"/>
        </a:p>
      </dgm:t>
    </dgm:pt>
    <dgm:pt modelId="{402473D4-A4B8-9843-B14A-95F1BF1CDAB1}">
      <dgm:prSet phldrT="[Text]" custT="1"/>
      <dgm:spPr/>
      <dgm:t>
        <a:bodyPr/>
        <a:lstStyle/>
        <a:p>
          <a:r>
            <a:rPr lang="en-US" sz="2400" dirty="0" smtClean="0">
              <a:solidFill>
                <a:srgbClr val="000000"/>
              </a:solidFill>
            </a:rPr>
            <a:t>5b. Data driven decision making</a:t>
          </a:r>
        </a:p>
      </dgm:t>
    </dgm:pt>
    <dgm:pt modelId="{1332C9BE-27D4-D74C-BEAB-3EABD79B4FF6}" type="parTrans" cxnId="{8D07FEB6-6E73-7741-9D51-71E20583FC22}">
      <dgm:prSet/>
      <dgm:spPr/>
      <dgm:t>
        <a:bodyPr/>
        <a:lstStyle/>
        <a:p>
          <a:endParaRPr lang="en-US" sz="2400">
            <a:solidFill>
              <a:srgbClr val="000000"/>
            </a:solidFill>
          </a:endParaRPr>
        </a:p>
      </dgm:t>
    </dgm:pt>
    <dgm:pt modelId="{3BA6AA7E-6CFA-B84B-A388-8959F885ADCB}" type="sibTrans" cxnId="{8D07FEB6-6E73-7741-9D51-71E20583FC22}">
      <dgm:prSet/>
      <dgm:spPr/>
      <dgm:t>
        <a:bodyPr/>
        <a:lstStyle/>
        <a:p>
          <a:endParaRPr lang="en-US"/>
        </a:p>
      </dgm:t>
    </dgm:pt>
    <dgm:pt modelId="{8B834E53-BFE3-454C-9405-95E0356D8C52}">
      <dgm:prSet phldrT="[Text]" custT="1"/>
      <dgm:spPr/>
      <dgm:t>
        <a:bodyPr/>
        <a:lstStyle/>
        <a:p>
          <a:r>
            <a:rPr lang="en-US" sz="2400" dirty="0" smtClean="0">
              <a:solidFill>
                <a:srgbClr val="000000"/>
              </a:solidFill>
            </a:rPr>
            <a:t>5c. Person-centered, strength-based processes</a:t>
          </a:r>
        </a:p>
      </dgm:t>
    </dgm:pt>
    <dgm:pt modelId="{584BA438-A221-8E44-9940-299D280858B8}" type="parTrans" cxnId="{4A4D26AA-1ED4-FA42-B4FC-5549F33FE24E}">
      <dgm:prSet/>
      <dgm:spPr/>
      <dgm:t>
        <a:bodyPr/>
        <a:lstStyle/>
        <a:p>
          <a:endParaRPr lang="en-US" sz="2400">
            <a:solidFill>
              <a:srgbClr val="000000"/>
            </a:solidFill>
          </a:endParaRPr>
        </a:p>
      </dgm:t>
    </dgm:pt>
    <dgm:pt modelId="{E9B55990-AF14-EA46-9817-1174250B21D4}" type="sibTrans" cxnId="{4A4D26AA-1ED4-FA42-B4FC-5549F33FE24E}">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5" custScaleX="129762" custScaleY="59562" custLinFactNeighborX="-37202"/>
      <dgm:spPr/>
      <dgm:t>
        <a:bodyPr/>
        <a:lstStyle/>
        <a:p>
          <a:endParaRPr lang="en-US"/>
        </a:p>
      </dgm:t>
    </dgm:pt>
    <dgm:pt modelId="{2431805E-C250-BB4E-B99A-17B4FE7E67D7}" type="pres">
      <dgm:prSet presAssocID="{4AF8A27D-9EF1-E040-BCAD-E3DA5066D43A}" presName="cycle_1" presStyleCnt="0"/>
      <dgm:spPr/>
    </dgm:pt>
    <dgm:pt modelId="{80C4ADB2-DF75-B942-9070-C8ED2D66A32C}" type="pres">
      <dgm:prSet presAssocID="{3DE84724-8577-8846-9FC4-6DB5DABA7C14}" presName="childCenter1" presStyleLbl="node1" presStyleIdx="1" presStyleCnt="5" custScaleX="166716" custLinFactNeighborX="56" custLinFactNeighborY="-1"/>
      <dgm:spPr/>
      <dgm:t>
        <a:bodyPr/>
        <a:lstStyle/>
        <a:p>
          <a:endParaRPr lang="en-US"/>
        </a:p>
      </dgm:t>
    </dgm:pt>
    <dgm:pt modelId="{7D528245-3660-7643-A55F-9171E519D9D0}" type="pres">
      <dgm:prSet presAssocID="{0AF1F222-1458-4D4E-B2CE-202A9664CEF1}" presName="Name141" presStyleLbl="parChTrans1D3" presStyleIdx="0" presStyleCnt="3"/>
      <dgm:spPr/>
      <dgm:t>
        <a:bodyPr/>
        <a:lstStyle/>
        <a:p>
          <a:endParaRPr lang="en-US"/>
        </a:p>
      </dgm:t>
    </dgm:pt>
    <dgm:pt modelId="{4E4BF6A3-711A-5C43-8D77-B59CD1E4EBDB}" type="pres">
      <dgm:prSet presAssocID="{A8F39F15-27D4-C947-985B-8980ABB18617}" presName="text1" presStyleLbl="node1" presStyleIdx="2" presStyleCnt="5" custScaleX="166716" custRadScaleRad="100001" custRadScaleInc="107">
        <dgm:presLayoutVars>
          <dgm:bulletEnabled val="1"/>
        </dgm:presLayoutVars>
      </dgm:prSet>
      <dgm:spPr/>
      <dgm:t>
        <a:bodyPr/>
        <a:lstStyle/>
        <a:p>
          <a:endParaRPr lang="en-US"/>
        </a:p>
      </dgm:t>
    </dgm:pt>
    <dgm:pt modelId="{BE9C9482-C5E9-9045-B79A-8D1A577B4B83}" type="pres">
      <dgm:prSet presAssocID="{1332C9BE-27D4-D74C-BEAB-3EABD79B4FF6}" presName="Name141" presStyleLbl="parChTrans1D3" presStyleIdx="1" presStyleCnt="3"/>
      <dgm:spPr/>
      <dgm:t>
        <a:bodyPr/>
        <a:lstStyle/>
        <a:p>
          <a:endParaRPr lang="en-US"/>
        </a:p>
      </dgm:t>
    </dgm:pt>
    <dgm:pt modelId="{615D1E2F-426B-3B42-BB25-F2466C746050}" type="pres">
      <dgm:prSet presAssocID="{402473D4-A4B8-9843-B14A-95F1BF1CDAB1}" presName="text1" presStyleLbl="node1" presStyleIdx="3" presStyleCnt="5" custScaleX="166716" custRadScaleRad="124262" custRadScaleInc="-1">
        <dgm:presLayoutVars>
          <dgm:bulletEnabled val="1"/>
        </dgm:presLayoutVars>
      </dgm:prSet>
      <dgm:spPr/>
      <dgm:t>
        <a:bodyPr/>
        <a:lstStyle/>
        <a:p>
          <a:endParaRPr lang="en-US"/>
        </a:p>
      </dgm:t>
    </dgm:pt>
    <dgm:pt modelId="{083AF714-148A-3943-9FF8-6B1C82BFE694}" type="pres">
      <dgm:prSet presAssocID="{584BA438-A221-8E44-9940-299D280858B8}" presName="Name141" presStyleLbl="parChTrans1D3" presStyleIdx="2" presStyleCnt="3"/>
      <dgm:spPr/>
      <dgm:t>
        <a:bodyPr/>
        <a:lstStyle/>
        <a:p>
          <a:endParaRPr lang="en-US"/>
        </a:p>
      </dgm:t>
    </dgm:pt>
    <dgm:pt modelId="{3CEFB6C6-AAC4-864E-B2BB-B410E03585F6}" type="pres">
      <dgm:prSet presAssocID="{8B834E53-BFE3-454C-9405-95E0356D8C52}" presName="text1" presStyleLbl="node1" presStyleIdx="4" presStyleCnt="5" custScaleX="166716" custRadScaleRad="99999" custRadScaleInc="-107">
        <dgm:presLayoutVars>
          <dgm:bulletEnabled val="1"/>
        </dgm:presLayoutVars>
      </dgm:prSet>
      <dgm:spPr/>
      <dgm:t>
        <a:bodyPr/>
        <a:lstStyle/>
        <a:p>
          <a:endParaRPr lang="en-US"/>
        </a:p>
      </dgm:t>
    </dgm:pt>
    <dgm:pt modelId="{E824C9BF-71DB-6548-9B4A-6A3ABBF6CE57}" type="pres">
      <dgm:prSet presAssocID="{EA13BB15-8068-6549-B54F-8C35BFF5B13F}" presName="Name144" presStyleLbl="parChTrans1D2" presStyleIdx="0" presStyleCnt="1"/>
      <dgm:spPr/>
      <dgm:t>
        <a:bodyPr/>
        <a:lstStyle/>
        <a:p>
          <a:endParaRPr lang="en-US"/>
        </a:p>
      </dgm:t>
    </dgm:pt>
  </dgm:ptLst>
  <dgm:cxnLst>
    <dgm:cxn modelId="{88385C3C-3115-974B-BB95-F8D894AEED66}" type="presOf" srcId="{4AF8A27D-9EF1-E040-BCAD-E3DA5066D43A}" destId="{DB3D0ADF-946D-4643-BD82-F2FA1829BDDD}" srcOrd="0" destOrd="0" presId="urn:microsoft.com/office/officeart/2008/layout/RadialCluster"/>
    <dgm:cxn modelId="{E2DD3F6B-4360-7D4E-9DA5-5D90D27CECA4}" type="presOf" srcId="{0B30BA72-5E1A-5E44-AA7C-76B4541E36A6}" destId="{B8539921-DB2E-C647-9294-2A28F715C1DD}" srcOrd="0" destOrd="0" presId="urn:microsoft.com/office/officeart/2008/layout/RadialCluster"/>
    <dgm:cxn modelId="{887E702E-EBCC-5243-8362-991A1AA07F59}" type="presOf" srcId="{402473D4-A4B8-9843-B14A-95F1BF1CDAB1}" destId="{615D1E2F-426B-3B42-BB25-F2466C746050}" srcOrd="0" destOrd="0" presId="urn:microsoft.com/office/officeart/2008/layout/RadialCluster"/>
    <dgm:cxn modelId="{6B02C83B-1283-E848-9CDC-69C028B96112}" type="presOf" srcId="{1332C9BE-27D4-D74C-BEAB-3EABD79B4FF6}" destId="{BE9C9482-C5E9-9045-B79A-8D1A577B4B83}" srcOrd="0" destOrd="0" presId="urn:microsoft.com/office/officeart/2008/layout/RadialCluster"/>
    <dgm:cxn modelId="{CA9216E7-B5B4-084C-934B-9902B7627DDD}" type="presOf" srcId="{3DE84724-8577-8846-9FC4-6DB5DABA7C14}" destId="{80C4ADB2-DF75-B942-9070-C8ED2D66A32C}" srcOrd="0" destOrd="0" presId="urn:microsoft.com/office/officeart/2008/layout/RadialCluster"/>
    <dgm:cxn modelId="{53D23EB8-014E-744C-BD37-11DF4C9322E6}" type="presOf" srcId="{A8F39F15-27D4-C947-985B-8980ABB18617}" destId="{4E4BF6A3-711A-5C43-8D77-B59CD1E4EBDB}" srcOrd="0" destOrd="0" presId="urn:microsoft.com/office/officeart/2008/layout/RadialCluster"/>
    <dgm:cxn modelId="{09ED0E24-2AF5-9F48-B648-E929A9BF19A4}" type="presOf" srcId="{584BA438-A221-8E44-9940-299D280858B8}" destId="{083AF714-148A-3943-9FF8-6B1C82BFE694}" srcOrd="0" destOrd="0" presId="urn:microsoft.com/office/officeart/2008/layout/RadialCluster"/>
    <dgm:cxn modelId="{4A4D26AA-1ED4-FA42-B4FC-5549F33FE24E}" srcId="{3DE84724-8577-8846-9FC4-6DB5DABA7C14}" destId="{8B834E53-BFE3-454C-9405-95E0356D8C52}" srcOrd="2" destOrd="0" parTransId="{584BA438-A221-8E44-9940-299D280858B8}" sibTransId="{E9B55990-AF14-EA46-9817-1174250B21D4}"/>
    <dgm:cxn modelId="{109605FC-5154-1949-83B9-F2F4B4BF9980}" srcId="{4AF8A27D-9EF1-E040-BCAD-E3DA5066D43A}" destId="{3DE84724-8577-8846-9FC4-6DB5DABA7C14}" srcOrd="0" destOrd="0" parTransId="{EA13BB15-8068-6549-B54F-8C35BFF5B13F}" sibTransId="{F969FCE2-F545-7344-975D-F5D37EA0C3E2}"/>
    <dgm:cxn modelId="{66AD6B17-AA04-7E4A-A57E-9FA56CD30D08}" srcId="{0B30BA72-5E1A-5E44-AA7C-76B4541E36A6}" destId="{4AF8A27D-9EF1-E040-BCAD-E3DA5066D43A}" srcOrd="0" destOrd="0" parTransId="{B73D82A8-6636-2F4C-9FEB-66D3A4B4E772}" sibTransId="{7820F079-B56C-594B-A11F-F14A8DFED615}"/>
    <dgm:cxn modelId="{F8D0622E-DB6F-A44F-86CC-E8EC1BD222BA}" type="presOf" srcId="{8B834E53-BFE3-454C-9405-95E0356D8C52}" destId="{3CEFB6C6-AAC4-864E-B2BB-B410E03585F6}" srcOrd="0" destOrd="0" presId="urn:microsoft.com/office/officeart/2008/layout/RadialCluster"/>
    <dgm:cxn modelId="{5ADA33C4-6F29-F543-84ED-7A9288169443}" type="presOf" srcId="{EA13BB15-8068-6549-B54F-8C35BFF5B13F}" destId="{E824C9BF-71DB-6548-9B4A-6A3ABBF6CE57}" srcOrd="0" destOrd="0" presId="urn:microsoft.com/office/officeart/2008/layout/RadialCluster"/>
    <dgm:cxn modelId="{66F239D3-8B3C-5C45-A21E-941541C48AF6}" srcId="{3DE84724-8577-8846-9FC4-6DB5DABA7C14}" destId="{A8F39F15-27D4-C947-985B-8980ABB18617}" srcOrd="0" destOrd="0" parTransId="{0AF1F222-1458-4D4E-B2CE-202A9664CEF1}" sibTransId="{741A915C-3CC9-AC45-9C88-D6F39AC5CD92}"/>
    <dgm:cxn modelId="{8D07FEB6-6E73-7741-9D51-71E20583FC22}" srcId="{3DE84724-8577-8846-9FC4-6DB5DABA7C14}" destId="{402473D4-A4B8-9843-B14A-95F1BF1CDAB1}" srcOrd="1" destOrd="0" parTransId="{1332C9BE-27D4-D74C-BEAB-3EABD79B4FF6}" sibTransId="{3BA6AA7E-6CFA-B84B-A388-8959F885ADCB}"/>
    <dgm:cxn modelId="{2A7E8990-C204-594C-BEEA-5D9C4AF41A20}" type="presOf" srcId="{0AF1F222-1458-4D4E-B2CE-202A9664CEF1}" destId="{7D528245-3660-7643-A55F-9171E519D9D0}" srcOrd="0" destOrd="0" presId="urn:microsoft.com/office/officeart/2008/layout/RadialCluster"/>
    <dgm:cxn modelId="{D59E6371-6999-AC49-9AFC-D14CA7AFB6D7}" type="presParOf" srcId="{B8539921-DB2E-C647-9294-2A28F715C1DD}" destId="{DB3D0ADF-946D-4643-BD82-F2FA1829BDDD}" srcOrd="0" destOrd="0" presId="urn:microsoft.com/office/officeart/2008/layout/RadialCluster"/>
    <dgm:cxn modelId="{B9680FA6-049C-E64B-A669-AE62E35AFBA1}" type="presParOf" srcId="{B8539921-DB2E-C647-9294-2A28F715C1DD}" destId="{2431805E-C250-BB4E-B99A-17B4FE7E67D7}" srcOrd="1" destOrd="0" presId="urn:microsoft.com/office/officeart/2008/layout/RadialCluster"/>
    <dgm:cxn modelId="{2B140B1B-EF11-184E-8AF5-82B452AC7DC0}" type="presParOf" srcId="{2431805E-C250-BB4E-B99A-17B4FE7E67D7}" destId="{80C4ADB2-DF75-B942-9070-C8ED2D66A32C}" srcOrd="0" destOrd="0" presId="urn:microsoft.com/office/officeart/2008/layout/RadialCluster"/>
    <dgm:cxn modelId="{401B450A-7B19-B14C-9E49-EFF5CBE1A2AE}" type="presParOf" srcId="{2431805E-C250-BB4E-B99A-17B4FE7E67D7}" destId="{7D528245-3660-7643-A55F-9171E519D9D0}" srcOrd="1" destOrd="0" presId="urn:microsoft.com/office/officeart/2008/layout/RadialCluster"/>
    <dgm:cxn modelId="{21FFBE0A-53E2-4046-B41A-FF4502FF7E59}" type="presParOf" srcId="{2431805E-C250-BB4E-B99A-17B4FE7E67D7}" destId="{4E4BF6A3-711A-5C43-8D77-B59CD1E4EBDB}" srcOrd="2" destOrd="0" presId="urn:microsoft.com/office/officeart/2008/layout/RadialCluster"/>
    <dgm:cxn modelId="{0D0019E9-7440-1E44-8728-8C6739D35753}" type="presParOf" srcId="{2431805E-C250-BB4E-B99A-17B4FE7E67D7}" destId="{BE9C9482-C5E9-9045-B79A-8D1A577B4B83}" srcOrd="3" destOrd="0" presId="urn:microsoft.com/office/officeart/2008/layout/RadialCluster"/>
    <dgm:cxn modelId="{FBD58FAD-81F7-604D-A254-C1DB9355FD85}" type="presParOf" srcId="{2431805E-C250-BB4E-B99A-17B4FE7E67D7}" destId="{615D1E2F-426B-3B42-BB25-F2466C746050}" srcOrd="4" destOrd="0" presId="urn:microsoft.com/office/officeart/2008/layout/RadialCluster"/>
    <dgm:cxn modelId="{CD527F0F-DBE1-1E4E-B97B-D39F180325DB}" type="presParOf" srcId="{2431805E-C250-BB4E-B99A-17B4FE7E67D7}" destId="{083AF714-148A-3943-9FF8-6B1C82BFE694}" srcOrd="5" destOrd="0" presId="urn:microsoft.com/office/officeart/2008/layout/RadialCluster"/>
    <dgm:cxn modelId="{5A12EE82-5F40-6D4B-B6E9-39100EEA7604}" type="presParOf" srcId="{2431805E-C250-BB4E-B99A-17B4FE7E67D7}" destId="{3CEFB6C6-AAC4-864E-B2BB-B410E03585F6}" srcOrd="6" destOrd="0" presId="urn:microsoft.com/office/officeart/2008/layout/RadialCluster"/>
    <dgm:cxn modelId="{CC6F73E1-CD1C-7F4C-A885-70F8649F6297}" type="presParOf" srcId="{B8539921-DB2E-C647-9294-2A28F715C1DD}" destId="{E824C9BF-71DB-6548-9B4A-6A3ABBF6CE57}"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11D561A9-31B0-2B43-8003-ADA233ECB0A5}" type="doc">
      <dgm:prSet loTypeId="urn:microsoft.com/office/officeart/2005/8/layout/vProcess5" loCatId="list" qsTypeId="urn:microsoft.com/office/officeart/2005/8/quickstyle/simple4" qsCatId="simple" csTypeId="urn:microsoft.com/office/officeart/2005/8/colors/accent6_5" csCatId="accent6" phldr="1"/>
      <dgm:spPr/>
      <dgm:t>
        <a:bodyPr/>
        <a:lstStyle/>
        <a:p>
          <a:endParaRPr lang="en-US"/>
        </a:p>
      </dgm:t>
    </dgm:pt>
    <dgm:pt modelId="{9F26BECF-FBE1-5A43-BFF7-996F7CB08C6C}">
      <dgm:prSet phldrT="[Text]" custT="1"/>
      <dgm:spPr>
        <a:solidFill>
          <a:schemeClr val="accent6">
            <a:lumMod val="40000"/>
            <a:lumOff val="60000"/>
          </a:schemeClr>
        </a:solidFill>
      </dgm:spPr>
      <dgm:t>
        <a:bodyPr/>
        <a:lstStyle/>
        <a:p>
          <a:r>
            <a:rPr lang="en-US" sz="2800" dirty="0" smtClean="0">
              <a:solidFill>
                <a:schemeClr val="tx1"/>
              </a:solidFill>
            </a:rPr>
            <a:t>Group of individuals</a:t>
          </a:r>
          <a:endParaRPr lang="en-US" sz="2800" dirty="0">
            <a:solidFill>
              <a:schemeClr val="tx1"/>
            </a:solidFill>
          </a:endParaRPr>
        </a:p>
      </dgm:t>
    </dgm:pt>
    <dgm:pt modelId="{B78D697A-E1D9-8F48-894D-977A252025EF}" type="parTrans" cxnId="{29761FA7-B76F-DC49-963E-9121222469A0}">
      <dgm:prSet/>
      <dgm:spPr/>
      <dgm:t>
        <a:bodyPr/>
        <a:lstStyle/>
        <a:p>
          <a:endParaRPr lang="en-US">
            <a:solidFill>
              <a:schemeClr val="tx1"/>
            </a:solidFill>
          </a:endParaRPr>
        </a:p>
      </dgm:t>
    </dgm:pt>
    <dgm:pt modelId="{16A3F543-4F2F-F941-AA7A-A063CDAD0B2A}" type="sibTrans" cxnId="{29761FA7-B76F-DC49-963E-9121222469A0}">
      <dgm:prSet custT="1"/>
      <dgm:spPr/>
      <dgm:t>
        <a:bodyPr/>
        <a:lstStyle/>
        <a:p>
          <a:endParaRPr lang="en-US" sz="2800" dirty="0">
            <a:solidFill>
              <a:schemeClr val="tx1"/>
            </a:solidFill>
          </a:endParaRPr>
        </a:p>
      </dgm:t>
    </dgm:pt>
    <dgm:pt modelId="{B01AA376-BB48-2043-AC54-D79B4B5B896F}">
      <dgm:prSet phldrT="[Text]" custT="1"/>
      <dgm:spPr>
        <a:solidFill>
          <a:schemeClr val="accent6">
            <a:lumMod val="40000"/>
            <a:lumOff val="60000"/>
          </a:schemeClr>
        </a:solidFill>
      </dgm:spPr>
      <dgm:t>
        <a:bodyPr/>
        <a:lstStyle/>
        <a:p>
          <a:r>
            <a:rPr lang="en-US" sz="2800" dirty="0" smtClean="0">
              <a:solidFill>
                <a:schemeClr val="tx1"/>
              </a:solidFill>
            </a:rPr>
            <a:t>Overt/verbal behavior</a:t>
          </a:r>
          <a:endParaRPr lang="en-US" sz="2800" dirty="0">
            <a:solidFill>
              <a:schemeClr val="tx1"/>
            </a:solidFill>
          </a:endParaRPr>
        </a:p>
      </dgm:t>
    </dgm:pt>
    <dgm:pt modelId="{EA164501-FC3C-464D-AFF5-830D6E8F1FE7}" type="parTrans" cxnId="{7084DB2E-49B6-A845-B991-5DA0BAB1BDAB}">
      <dgm:prSet/>
      <dgm:spPr/>
      <dgm:t>
        <a:bodyPr/>
        <a:lstStyle/>
        <a:p>
          <a:endParaRPr lang="en-US">
            <a:solidFill>
              <a:schemeClr val="tx1"/>
            </a:solidFill>
          </a:endParaRPr>
        </a:p>
      </dgm:t>
    </dgm:pt>
    <dgm:pt modelId="{6E0CB984-CAB9-C14C-B341-36A583F857EB}" type="sibTrans" cxnId="{7084DB2E-49B6-A845-B991-5DA0BAB1BDAB}">
      <dgm:prSet custT="1"/>
      <dgm:spPr/>
      <dgm:t>
        <a:bodyPr/>
        <a:lstStyle/>
        <a:p>
          <a:endParaRPr lang="en-US" sz="2800">
            <a:solidFill>
              <a:schemeClr val="tx1"/>
            </a:solidFill>
          </a:endParaRPr>
        </a:p>
      </dgm:t>
    </dgm:pt>
    <dgm:pt modelId="{1AC4818F-03D0-9947-9A6C-0AA7A51F0F34}">
      <dgm:prSet phldrT="[Text]" custT="1"/>
      <dgm:spPr>
        <a:solidFill>
          <a:schemeClr val="accent6">
            <a:lumMod val="40000"/>
            <a:lumOff val="60000"/>
          </a:schemeClr>
        </a:solidFill>
      </dgm:spPr>
      <dgm:t>
        <a:bodyPr/>
        <a:lstStyle/>
        <a:p>
          <a:r>
            <a:rPr lang="en-US" sz="2800" dirty="0" smtClean="0">
              <a:solidFill>
                <a:schemeClr val="tx1"/>
              </a:solidFill>
            </a:rPr>
            <a:t>Shared learning history</a:t>
          </a:r>
          <a:endParaRPr lang="en-US" sz="2800" dirty="0">
            <a:solidFill>
              <a:schemeClr val="tx1"/>
            </a:solidFill>
          </a:endParaRPr>
        </a:p>
      </dgm:t>
    </dgm:pt>
    <dgm:pt modelId="{1910087A-9551-0949-9B9E-D9F06A4A6ABF}" type="parTrans" cxnId="{6F959476-E9AF-C544-94C7-9DC21531B053}">
      <dgm:prSet/>
      <dgm:spPr/>
      <dgm:t>
        <a:bodyPr/>
        <a:lstStyle/>
        <a:p>
          <a:endParaRPr lang="en-US">
            <a:solidFill>
              <a:schemeClr val="tx1"/>
            </a:solidFill>
          </a:endParaRPr>
        </a:p>
      </dgm:t>
    </dgm:pt>
    <dgm:pt modelId="{4336D39F-7579-CE4F-AEB5-F93D53F5E5C5}" type="sibTrans" cxnId="{6F959476-E9AF-C544-94C7-9DC21531B053}">
      <dgm:prSet custT="1"/>
      <dgm:spPr/>
      <dgm:t>
        <a:bodyPr/>
        <a:lstStyle/>
        <a:p>
          <a:endParaRPr lang="en-US" sz="2800">
            <a:solidFill>
              <a:schemeClr val="tx1"/>
            </a:solidFill>
          </a:endParaRPr>
        </a:p>
      </dgm:t>
    </dgm:pt>
    <dgm:pt modelId="{786739BD-815D-BD4E-B308-8E799EAC8282}">
      <dgm:prSet phldrT="[Text]" custT="1"/>
      <dgm:spPr>
        <a:solidFill>
          <a:schemeClr val="accent6">
            <a:lumMod val="40000"/>
            <a:lumOff val="60000"/>
          </a:schemeClr>
        </a:solidFill>
      </dgm:spPr>
      <dgm:t>
        <a:bodyPr/>
        <a:lstStyle/>
        <a:p>
          <a:r>
            <a:rPr lang="en-US" sz="2800" dirty="0" smtClean="0">
              <a:solidFill>
                <a:schemeClr val="tx1"/>
              </a:solidFill>
            </a:rPr>
            <a:t>Differentiates 1 group from others</a:t>
          </a:r>
          <a:endParaRPr lang="en-US" sz="2800" dirty="0">
            <a:solidFill>
              <a:schemeClr val="tx1"/>
            </a:solidFill>
          </a:endParaRPr>
        </a:p>
      </dgm:t>
    </dgm:pt>
    <dgm:pt modelId="{E082668C-6A23-A449-811D-C85D052017FC}" type="parTrans" cxnId="{7667A3CD-A194-5C46-B52F-C9574E3F5881}">
      <dgm:prSet/>
      <dgm:spPr/>
      <dgm:t>
        <a:bodyPr/>
        <a:lstStyle/>
        <a:p>
          <a:endParaRPr lang="en-US">
            <a:solidFill>
              <a:schemeClr val="tx1"/>
            </a:solidFill>
          </a:endParaRPr>
        </a:p>
      </dgm:t>
    </dgm:pt>
    <dgm:pt modelId="{C5184B9C-367D-1C42-9BEA-F00BE2B62A3F}" type="sibTrans" cxnId="{7667A3CD-A194-5C46-B52F-C9574E3F5881}">
      <dgm:prSet custT="1"/>
      <dgm:spPr/>
      <dgm:t>
        <a:bodyPr/>
        <a:lstStyle/>
        <a:p>
          <a:endParaRPr lang="en-US" sz="2800">
            <a:solidFill>
              <a:schemeClr val="tx1"/>
            </a:solidFill>
          </a:endParaRPr>
        </a:p>
      </dgm:t>
    </dgm:pt>
    <dgm:pt modelId="{9719E08B-40D1-BA4C-ACE7-ED3C059FAA51}">
      <dgm:prSet phldrT="[Text]" custT="1"/>
      <dgm:spPr>
        <a:solidFill>
          <a:schemeClr val="accent6">
            <a:lumMod val="40000"/>
            <a:lumOff val="60000"/>
          </a:schemeClr>
        </a:solidFill>
      </dgm:spPr>
      <dgm:t>
        <a:bodyPr/>
        <a:lstStyle/>
        <a:p>
          <a:r>
            <a:rPr lang="en-US" sz="2800" dirty="0" smtClean="0">
              <a:solidFill>
                <a:schemeClr val="tx1"/>
              </a:solidFill>
            </a:rPr>
            <a:t>Predicting future behavior </a:t>
          </a:r>
          <a:endParaRPr lang="en-US" sz="2800" dirty="0">
            <a:solidFill>
              <a:schemeClr val="tx1"/>
            </a:solidFill>
          </a:endParaRPr>
        </a:p>
      </dgm:t>
    </dgm:pt>
    <dgm:pt modelId="{B65168BF-1B38-DF43-8DC3-482F919F9E62}" type="parTrans" cxnId="{559CFE3C-9EE9-BD43-AF74-5F4B04770E02}">
      <dgm:prSet/>
      <dgm:spPr/>
      <dgm:t>
        <a:bodyPr/>
        <a:lstStyle/>
        <a:p>
          <a:endParaRPr lang="en-US">
            <a:solidFill>
              <a:schemeClr val="tx1"/>
            </a:solidFill>
          </a:endParaRPr>
        </a:p>
      </dgm:t>
    </dgm:pt>
    <dgm:pt modelId="{15BD77B1-1DCE-5B49-9CF4-2850ACF139F3}" type="sibTrans" cxnId="{559CFE3C-9EE9-BD43-AF74-5F4B04770E02}">
      <dgm:prSet/>
      <dgm:spPr/>
      <dgm:t>
        <a:bodyPr/>
        <a:lstStyle/>
        <a:p>
          <a:endParaRPr lang="en-US">
            <a:solidFill>
              <a:schemeClr val="tx1"/>
            </a:solidFill>
          </a:endParaRPr>
        </a:p>
      </dgm:t>
    </dgm:pt>
    <dgm:pt modelId="{D629FF2F-7FF8-1C42-AB53-98E0713E1001}" type="pres">
      <dgm:prSet presAssocID="{11D561A9-31B0-2B43-8003-ADA233ECB0A5}" presName="outerComposite" presStyleCnt="0">
        <dgm:presLayoutVars>
          <dgm:chMax val="5"/>
          <dgm:dir/>
          <dgm:resizeHandles val="exact"/>
        </dgm:presLayoutVars>
      </dgm:prSet>
      <dgm:spPr/>
      <dgm:t>
        <a:bodyPr/>
        <a:lstStyle/>
        <a:p>
          <a:endParaRPr lang="en-US"/>
        </a:p>
      </dgm:t>
    </dgm:pt>
    <dgm:pt modelId="{CFF6B6EE-7B2B-3C4C-AC4B-CDCA211CD8E6}" type="pres">
      <dgm:prSet presAssocID="{11D561A9-31B0-2B43-8003-ADA233ECB0A5}" presName="dummyMaxCanvas" presStyleCnt="0">
        <dgm:presLayoutVars/>
      </dgm:prSet>
      <dgm:spPr/>
    </dgm:pt>
    <dgm:pt modelId="{943768A4-1728-7D49-A284-963DE073FCBF}" type="pres">
      <dgm:prSet presAssocID="{11D561A9-31B0-2B43-8003-ADA233ECB0A5}" presName="FiveNodes_1" presStyleLbl="node1" presStyleIdx="0" presStyleCnt="5">
        <dgm:presLayoutVars>
          <dgm:bulletEnabled val="1"/>
        </dgm:presLayoutVars>
      </dgm:prSet>
      <dgm:spPr/>
      <dgm:t>
        <a:bodyPr/>
        <a:lstStyle/>
        <a:p>
          <a:endParaRPr lang="en-US"/>
        </a:p>
      </dgm:t>
    </dgm:pt>
    <dgm:pt modelId="{A8BDF494-BDDC-4C40-9851-17D984781BE9}" type="pres">
      <dgm:prSet presAssocID="{11D561A9-31B0-2B43-8003-ADA233ECB0A5}" presName="FiveNodes_2" presStyleLbl="node1" presStyleIdx="1" presStyleCnt="5">
        <dgm:presLayoutVars>
          <dgm:bulletEnabled val="1"/>
        </dgm:presLayoutVars>
      </dgm:prSet>
      <dgm:spPr/>
      <dgm:t>
        <a:bodyPr/>
        <a:lstStyle/>
        <a:p>
          <a:endParaRPr lang="en-US"/>
        </a:p>
      </dgm:t>
    </dgm:pt>
    <dgm:pt modelId="{3F56E67A-E7C8-5348-8D55-627B3CFDD236}" type="pres">
      <dgm:prSet presAssocID="{11D561A9-31B0-2B43-8003-ADA233ECB0A5}" presName="FiveNodes_3" presStyleLbl="node1" presStyleIdx="2" presStyleCnt="5">
        <dgm:presLayoutVars>
          <dgm:bulletEnabled val="1"/>
        </dgm:presLayoutVars>
      </dgm:prSet>
      <dgm:spPr/>
      <dgm:t>
        <a:bodyPr/>
        <a:lstStyle/>
        <a:p>
          <a:endParaRPr lang="en-US"/>
        </a:p>
      </dgm:t>
    </dgm:pt>
    <dgm:pt modelId="{4D1D644A-71C8-0149-AB7E-CEA48A55F30A}" type="pres">
      <dgm:prSet presAssocID="{11D561A9-31B0-2B43-8003-ADA233ECB0A5}" presName="FiveNodes_4" presStyleLbl="node1" presStyleIdx="3" presStyleCnt="5">
        <dgm:presLayoutVars>
          <dgm:bulletEnabled val="1"/>
        </dgm:presLayoutVars>
      </dgm:prSet>
      <dgm:spPr/>
      <dgm:t>
        <a:bodyPr/>
        <a:lstStyle/>
        <a:p>
          <a:endParaRPr lang="en-US"/>
        </a:p>
      </dgm:t>
    </dgm:pt>
    <dgm:pt modelId="{718DE15C-75EC-C640-A752-300DDD4F2CE3}" type="pres">
      <dgm:prSet presAssocID="{11D561A9-31B0-2B43-8003-ADA233ECB0A5}" presName="FiveNodes_5" presStyleLbl="node1" presStyleIdx="4" presStyleCnt="5">
        <dgm:presLayoutVars>
          <dgm:bulletEnabled val="1"/>
        </dgm:presLayoutVars>
      </dgm:prSet>
      <dgm:spPr/>
      <dgm:t>
        <a:bodyPr/>
        <a:lstStyle/>
        <a:p>
          <a:endParaRPr lang="en-US"/>
        </a:p>
      </dgm:t>
    </dgm:pt>
    <dgm:pt modelId="{B9C5BDB4-08A6-C14B-8C76-B0B7F7C9F399}" type="pres">
      <dgm:prSet presAssocID="{11D561A9-31B0-2B43-8003-ADA233ECB0A5}" presName="FiveConn_1-2" presStyleLbl="fgAccFollowNode1" presStyleIdx="0" presStyleCnt="4">
        <dgm:presLayoutVars>
          <dgm:bulletEnabled val="1"/>
        </dgm:presLayoutVars>
      </dgm:prSet>
      <dgm:spPr/>
      <dgm:t>
        <a:bodyPr/>
        <a:lstStyle/>
        <a:p>
          <a:endParaRPr lang="en-US"/>
        </a:p>
      </dgm:t>
    </dgm:pt>
    <dgm:pt modelId="{6A891C7A-B092-A14B-BF48-6C91C98D7C6F}" type="pres">
      <dgm:prSet presAssocID="{11D561A9-31B0-2B43-8003-ADA233ECB0A5}" presName="FiveConn_2-3" presStyleLbl="fgAccFollowNode1" presStyleIdx="1" presStyleCnt="4">
        <dgm:presLayoutVars>
          <dgm:bulletEnabled val="1"/>
        </dgm:presLayoutVars>
      </dgm:prSet>
      <dgm:spPr/>
      <dgm:t>
        <a:bodyPr/>
        <a:lstStyle/>
        <a:p>
          <a:endParaRPr lang="en-US"/>
        </a:p>
      </dgm:t>
    </dgm:pt>
    <dgm:pt modelId="{BAAE6556-AAA1-1343-92D0-26783233B9A8}" type="pres">
      <dgm:prSet presAssocID="{11D561A9-31B0-2B43-8003-ADA233ECB0A5}" presName="FiveConn_3-4" presStyleLbl="fgAccFollowNode1" presStyleIdx="2" presStyleCnt="4">
        <dgm:presLayoutVars>
          <dgm:bulletEnabled val="1"/>
        </dgm:presLayoutVars>
      </dgm:prSet>
      <dgm:spPr/>
      <dgm:t>
        <a:bodyPr/>
        <a:lstStyle/>
        <a:p>
          <a:endParaRPr lang="en-US"/>
        </a:p>
      </dgm:t>
    </dgm:pt>
    <dgm:pt modelId="{5CB2B6E0-567C-9E4B-8937-F426B23BB882}" type="pres">
      <dgm:prSet presAssocID="{11D561A9-31B0-2B43-8003-ADA233ECB0A5}" presName="FiveConn_4-5" presStyleLbl="fgAccFollowNode1" presStyleIdx="3" presStyleCnt="4">
        <dgm:presLayoutVars>
          <dgm:bulletEnabled val="1"/>
        </dgm:presLayoutVars>
      </dgm:prSet>
      <dgm:spPr/>
      <dgm:t>
        <a:bodyPr/>
        <a:lstStyle/>
        <a:p>
          <a:endParaRPr lang="en-US"/>
        </a:p>
      </dgm:t>
    </dgm:pt>
    <dgm:pt modelId="{4B61F76F-425A-734C-B809-7E1DA8ECC945}" type="pres">
      <dgm:prSet presAssocID="{11D561A9-31B0-2B43-8003-ADA233ECB0A5}" presName="FiveNodes_1_text" presStyleLbl="node1" presStyleIdx="4" presStyleCnt="5">
        <dgm:presLayoutVars>
          <dgm:bulletEnabled val="1"/>
        </dgm:presLayoutVars>
      </dgm:prSet>
      <dgm:spPr/>
      <dgm:t>
        <a:bodyPr/>
        <a:lstStyle/>
        <a:p>
          <a:endParaRPr lang="en-US"/>
        </a:p>
      </dgm:t>
    </dgm:pt>
    <dgm:pt modelId="{9BD6ECE3-AC22-FE4C-BD02-370DCA3EF5AF}" type="pres">
      <dgm:prSet presAssocID="{11D561A9-31B0-2B43-8003-ADA233ECB0A5}" presName="FiveNodes_2_text" presStyleLbl="node1" presStyleIdx="4" presStyleCnt="5">
        <dgm:presLayoutVars>
          <dgm:bulletEnabled val="1"/>
        </dgm:presLayoutVars>
      </dgm:prSet>
      <dgm:spPr/>
      <dgm:t>
        <a:bodyPr/>
        <a:lstStyle/>
        <a:p>
          <a:endParaRPr lang="en-US"/>
        </a:p>
      </dgm:t>
    </dgm:pt>
    <dgm:pt modelId="{CA4C4E1B-9077-644B-8F3F-2A63765C871A}" type="pres">
      <dgm:prSet presAssocID="{11D561A9-31B0-2B43-8003-ADA233ECB0A5}" presName="FiveNodes_3_text" presStyleLbl="node1" presStyleIdx="4" presStyleCnt="5">
        <dgm:presLayoutVars>
          <dgm:bulletEnabled val="1"/>
        </dgm:presLayoutVars>
      </dgm:prSet>
      <dgm:spPr/>
      <dgm:t>
        <a:bodyPr/>
        <a:lstStyle/>
        <a:p>
          <a:endParaRPr lang="en-US"/>
        </a:p>
      </dgm:t>
    </dgm:pt>
    <dgm:pt modelId="{8E00BFA4-7681-C648-BA37-7219A1B99F05}" type="pres">
      <dgm:prSet presAssocID="{11D561A9-31B0-2B43-8003-ADA233ECB0A5}" presName="FiveNodes_4_text" presStyleLbl="node1" presStyleIdx="4" presStyleCnt="5">
        <dgm:presLayoutVars>
          <dgm:bulletEnabled val="1"/>
        </dgm:presLayoutVars>
      </dgm:prSet>
      <dgm:spPr/>
      <dgm:t>
        <a:bodyPr/>
        <a:lstStyle/>
        <a:p>
          <a:endParaRPr lang="en-US"/>
        </a:p>
      </dgm:t>
    </dgm:pt>
    <dgm:pt modelId="{A2352F9B-3467-6244-AF4E-8AE748D53ADC}" type="pres">
      <dgm:prSet presAssocID="{11D561A9-31B0-2B43-8003-ADA233ECB0A5}" presName="FiveNodes_5_text" presStyleLbl="node1" presStyleIdx="4" presStyleCnt="5">
        <dgm:presLayoutVars>
          <dgm:bulletEnabled val="1"/>
        </dgm:presLayoutVars>
      </dgm:prSet>
      <dgm:spPr/>
      <dgm:t>
        <a:bodyPr/>
        <a:lstStyle/>
        <a:p>
          <a:endParaRPr lang="en-US"/>
        </a:p>
      </dgm:t>
    </dgm:pt>
  </dgm:ptLst>
  <dgm:cxnLst>
    <dgm:cxn modelId="{6F959476-E9AF-C544-94C7-9DC21531B053}" srcId="{11D561A9-31B0-2B43-8003-ADA233ECB0A5}" destId="{1AC4818F-03D0-9947-9A6C-0AA7A51F0F34}" srcOrd="2" destOrd="0" parTransId="{1910087A-9551-0949-9B9E-D9F06A4A6ABF}" sibTransId="{4336D39F-7579-CE4F-AEB5-F93D53F5E5C5}"/>
    <dgm:cxn modelId="{F0CD0E65-0B1A-AA4F-AF9E-B362277E0272}" type="presOf" srcId="{1AC4818F-03D0-9947-9A6C-0AA7A51F0F34}" destId="{3F56E67A-E7C8-5348-8D55-627B3CFDD236}" srcOrd="0" destOrd="0" presId="urn:microsoft.com/office/officeart/2005/8/layout/vProcess5"/>
    <dgm:cxn modelId="{727F2E1D-7217-8042-B759-52949E02CBF7}" type="presOf" srcId="{9719E08B-40D1-BA4C-ACE7-ED3C059FAA51}" destId="{718DE15C-75EC-C640-A752-300DDD4F2CE3}" srcOrd="0" destOrd="0" presId="urn:microsoft.com/office/officeart/2005/8/layout/vProcess5"/>
    <dgm:cxn modelId="{3064C529-FD8C-3B4F-8DC6-B3A6F3BB5BE4}" type="presOf" srcId="{4336D39F-7579-CE4F-AEB5-F93D53F5E5C5}" destId="{BAAE6556-AAA1-1343-92D0-26783233B9A8}" srcOrd="0" destOrd="0" presId="urn:microsoft.com/office/officeart/2005/8/layout/vProcess5"/>
    <dgm:cxn modelId="{559CFE3C-9EE9-BD43-AF74-5F4B04770E02}" srcId="{11D561A9-31B0-2B43-8003-ADA233ECB0A5}" destId="{9719E08B-40D1-BA4C-ACE7-ED3C059FAA51}" srcOrd="4" destOrd="0" parTransId="{B65168BF-1B38-DF43-8DC3-482F919F9E62}" sibTransId="{15BD77B1-1DCE-5B49-9CF4-2850ACF139F3}"/>
    <dgm:cxn modelId="{D3BCD6AD-BC09-4D48-A568-D273748DEF6C}" type="presOf" srcId="{1AC4818F-03D0-9947-9A6C-0AA7A51F0F34}" destId="{CA4C4E1B-9077-644B-8F3F-2A63765C871A}" srcOrd="1" destOrd="0" presId="urn:microsoft.com/office/officeart/2005/8/layout/vProcess5"/>
    <dgm:cxn modelId="{7084DB2E-49B6-A845-B991-5DA0BAB1BDAB}" srcId="{11D561A9-31B0-2B43-8003-ADA233ECB0A5}" destId="{B01AA376-BB48-2043-AC54-D79B4B5B896F}" srcOrd="1" destOrd="0" parTransId="{EA164501-FC3C-464D-AFF5-830D6E8F1FE7}" sibTransId="{6E0CB984-CAB9-C14C-B341-36A583F857EB}"/>
    <dgm:cxn modelId="{F08B2D32-7D33-C248-9B15-3AB366C42133}" type="presOf" srcId="{B01AA376-BB48-2043-AC54-D79B4B5B896F}" destId="{A8BDF494-BDDC-4C40-9851-17D984781BE9}" srcOrd="0" destOrd="0" presId="urn:microsoft.com/office/officeart/2005/8/layout/vProcess5"/>
    <dgm:cxn modelId="{084A8C3F-E620-AA49-A587-C1ADBD81C543}" type="presOf" srcId="{16A3F543-4F2F-F941-AA7A-A063CDAD0B2A}" destId="{B9C5BDB4-08A6-C14B-8C76-B0B7F7C9F399}" srcOrd="0" destOrd="0" presId="urn:microsoft.com/office/officeart/2005/8/layout/vProcess5"/>
    <dgm:cxn modelId="{1D12A175-481F-0545-86B2-9F82F6B223BB}" type="presOf" srcId="{11D561A9-31B0-2B43-8003-ADA233ECB0A5}" destId="{D629FF2F-7FF8-1C42-AB53-98E0713E1001}" srcOrd="0" destOrd="0" presId="urn:microsoft.com/office/officeart/2005/8/layout/vProcess5"/>
    <dgm:cxn modelId="{BADE1E57-CD9A-1541-B56F-AD39FF7201CC}" type="presOf" srcId="{C5184B9C-367D-1C42-9BEA-F00BE2B62A3F}" destId="{5CB2B6E0-567C-9E4B-8937-F426B23BB882}" srcOrd="0" destOrd="0" presId="urn:microsoft.com/office/officeart/2005/8/layout/vProcess5"/>
    <dgm:cxn modelId="{7C467B2B-B9AF-1546-8325-76D7CBFE2CA6}" type="presOf" srcId="{786739BD-815D-BD4E-B308-8E799EAC8282}" destId="{8E00BFA4-7681-C648-BA37-7219A1B99F05}" srcOrd="1" destOrd="0" presId="urn:microsoft.com/office/officeart/2005/8/layout/vProcess5"/>
    <dgm:cxn modelId="{F1DE636F-30E5-F947-8A7E-7929AAA33DA5}" type="presOf" srcId="{786739BD-815D-BD4E-B308-8E799EAC8282}" destId="{4D1D644A-71C8-0149-AB7E-CEA48A55F30A}" srcOrd="0" destOrd="0" presId="urn:microsoft.com/office/officeart/2005/8/layout/vProcess5"/>
    <dgm:cxn modelId="{29761FA7-B76F-DC49-963E-9121222469A0}" srcId="{11D561A9-31B0-2B43-8003-ADA233ECB0A5}" destId="{9F26BECF-FBE1-5A43-BFF7-996F7CB08C6C}" srcOrd="0" destOrd="0" parTransId="{B78D697A-E1D9-8F48-894D-977A252025EF}" sibTransId="{16A3F543-4F2F-F941-AA7A-A063CDAD0B2A}"/>
    <dgm:cxn modelId="{7667A3CD-A194-5C46-B52F-C9574E3F5881}" srcId="{11D561A9-31B0-2B43-8003-ADA233ECB0A5}" destId="{786739BD-815D-BD4E-B308-8E799EAC8282}" srcOrd="3" destOrd="0" parTransId="{E082668C-6A23-A449-811D-C85D052017FC}" sibTransId="{C5184B9C-367D-1C42-9BEA-F00BE2B62A3F}"/>
    <dgm:cxn modelId="{5AB2BF26-B00E-CA40-923A-7605563275F5}" type="presOf" srcId="{9F26BECF-FBE1-5A43-BFF7-996F7CB08C6C}" destId="{4B61F76F-425A-734C-B809-7E1DA8ECC945}" srcOrd="1" destOrd="0" presId="urn:microsoft.com/office/officeart/2005/8/layout/vProcess5"/>
    <dgm:cxn modelId="{9E256468-9295-3C47-9D3C-5431B7B212E0}" type="presOf" srcId="{9719E08B-40D1-BA4C-ACE7-ED3C059FAA51}" destId="{A2352F9B-3467-6244-AF4E-8AE748D53ADC}" srcOrd="1" destOrd="0" presId="urn:microsoft.com/office/officeart/2005/8/layout/vProcess5"/>
    <dgm:cxn modelId="{693B57D5-59F4-A44E-8573-0566304D13E2}" type="presOf" srcId="{9F26BECF-FBE1-5A43-BFF7-996F7CB08C6C}" destId="{943768A4-1728-7D49-A284-963DE073FCBF}" srcOrd="0" destOrd="0" presId="urn:microsoft.com/office/officeart/2005/8/layout/vProcess5"/>
    <dgm:cxn modelId="{63864B65-9E3D-A442-9F2F-0AA1E076030D}" type="presOf" srcId="{6E0CB984-CAB9-C14C-B341-36A583F857EB}" destId="{6A891C7A-B092-A14B-BF48-6C91C98D7C6F}" srcOrd="0" destOrd="0" presId="urn:microsoft.com/office/officeart/2005/8/layout/vProcess5"/>
    <dgm:cxn modelId="{0C062A99-31DE-CA4C-BEAF-CB7BA25AE762}" type="presOf" srcId="{B01AA376-BB48-2043-AC54-D79B4B5B896F}" destId="{9BD6ECE3-AC22-FE4C-BD02-370DCA3EF5AF}" srcOrd="1" destOrd="0" presId="urn:microsoft.com/office/officeart/2005/8/layout/vProcess5"/>
    <dgm:cxn modelId="{EDF63F8A-1780-F643-965F-89CFCA863593}" type="presParOf" srcId="{D629FF2F-7FF8-1C42-AB53-98E0713E1001}" destId="{CFF6B6EE-7B2B-3C4C-AC4B-CDCA211CD8E6}" srcOrd="0" destOrd="0" presId="urn:microsoft.com/office/officeart/2005/8/layout/vProcess5"/>
    <dgm:cxn modelId="{5F872D15-2D7D-6A41-9239-951FA6C969E2}" type="presParOf" srcId="{D629FF2F-7FF8-1C42-AB53-98E0713E1001}" destId="{943768A4-1728-7D49-A284-963DE073FCBF}" srcOrd="1" destOrd="0" presId="urn:microsoft.com/office/officeart/2005/8/layout/vProcess5"/>
    <dgm:cxn modelId="{22945D69-3516-0246-82DE-9BDC784A9A5A}" type="presParOf" srcId="{D629FF2F-7FF8-1C42-AB53-98E0713E1001}" destId="{A8BDF494-BDDC-4C40-9851-17D984781BE9}" srcOrd="2" destOrd="0" presId="urn:microsoft.com/office/officeart/2005/8/layout/vProcess5"/>
    <dgm:cxn modelId="{63989BED-3DB3-EE47-B946-D9AD490386CE}" type="presParOf" srcId="{D629FF2F-7FF8-1C42-AB53-98E0713E1001}" destId="{3F56E67A-E7C8-5348-8D55-627B3CFDD236}" srcOrd="3" destOrd="0" presId="urn:microsoft.com/office/officeart/2005/8/layout/vProcess5"/>
    <dgm:cxn modelId="{D4BA2394-46C3-0642-8874-EED912878D85}" type="presParOf" srcId="{D629FF2F-7FF8-1C42-AB53-98E0713E1001}" destId="{4D1D644A-71C8-0149-AB7E-CEA48A55F30A}" srcOrd="4" destOrd="0" presId="urn:microsoft.com/office/officeart/2005/8/layout/vProcess5"/>
    <dgm:cxn modelId="{1EDC95A7-DFBA-E647-8C68-A0217FC1B3BB}" type="presParOf" srcId="{D629FF2F-7FF8-1C42-AB53-98E0713E1001}" destId="{718DE15C-75EC-C640-A752-300DDD4F2CE3}" srcOrd="5" destOrd="0" presId="urn:microsoft.com/office/officeart/2005/8/layout/vProcess5"/>
    <dgm:cxn modelId="{99D34B28-4BA2-EC4D-A8EC-E18BF4CE65F0}" type="presParOf" srcId="{D629FF2F-7FF8-1C42-AB53-98E0713E1001}" destId="{B9C5BDB4-08A6-C14B-8C76-B0B7F7C9F399}" srcOrd="6" destOrd="0" presId="urn:microsoft.com/office/officeart/2005/8/layout/vProcess5"/>
    <dgm:cxn modelId="{83ABD2EF-5933-334F-A5AC-CCFBA27BA15F}" type="presParOf" srcId="{D629FF2F-7FF8-1C42-AB53-98E0713E1001}" destId="{6A891C7A-B092-A14B-BF48-6C91C98D7C6F}" srcOrd="7" destOrd="0" presId="urn:microsoft.com/office/officeart/2005/8/layout/vProcess5"/>
    <dgm:cxn modelId="{E47EED77-304C-1448-B438-F0B09D90AB9F}" type="presParOf" srcId="{D629FF2F-7FF8-1C42-AB53-98E0713E1001}" destId="{BAAE6556-AAA1-1343-92D0-26783233B9A8}" srcOrd="8" destOrd="0" presId="urn:microsoft.com/office/officeart/2005/8/layout/vProcess5"/>
    <dgm:cxn modelId="{D04E453A-FDCF-5049-81A7-C52E79DE9B9B}" type="presParOf" srcId="{D629FF2F-7FF8-1C42-AB53-98E0713E1001}" destId="{5CB2B6E0-567C-9E4B-8937-F426B23BB882}" srcOrd="9" destOrd="0" presId="urn:microsoft.com/office/officeart/2005/8/layout/vProcess5"/>
    <dgm:cxn modelId="{7B28BDBF-3DCA-A942-949F-B921F2FAE8FA}" type="presParOf" srcId="{D629FF2F-7FF8-1C42-AB53-98E0713E1001}" destId="{4B61F76F-425A-734C-B809-7E1DA8ECC945}" srcOrd="10" destOrd="0" presId="urn:microsoft.com/office/officeart/2005/8/layout/vProcess5"/>
    <dgm:cxn modelId="{1CCDF3C8-646E-8D4A-9FC1-03672872F7C4}" type="presParOf" srcId="{D629FF2F-7FF8-1C42-AB53-98E0713E1001}" destId="{9BD6ECE3-AC22-FE4C-BD02-370DCA3EF5AF}" srcOrd="11" destOrd="0" presId="urn:microsoft.com/office/officeart/2005/8/layout/vProcess5"/>
    <dgm:cxn modelId="{46B4DA73-ADE9-6541-B6D7-13DB10F09016}" type="presParOf" srcId="{D629FF2F-7FF8-1C42-AB53-98E0713E1001}" destId="{CA4C4E1B-9077-644B-8F3F-2A63765C871A}" srcOrd="12" destOrd="0" presId="urn:microsoft.com/office/officeart/2005/8/layout/vProcess5"/>
    <dgm:cxn modelId="{CE88B6BE-B360-4144-9065-88D167893A4C}" type="presParOf" srcId="{D629FF2F-7FF8-1C42-AB53-98E0713E1001}" destId="{8E00BFA4-7681-C648-BA37-7219A1B99F05}" srcOrd="13" destOrd="0" presId="urn:microsoft.com/office/officeart/2005/8/layout/vProcess5"/>
    <dgm:cxn modelId="{33D3CEBC-C50D-354D-9D26-A623A8866062}" type="presParOf" srcId="{D629FF2F-7FF8-1C42-AB53-98E0713E1001}" destId="{A2352F9B-3467-6244-AF4E-8AE748D53AD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03440-4C04-5142-9319-523DC82F8AB4}" type="doc">
      <dgm:prSet loTypeId="urn:microsoft.com/office/officeart/2009/3/layout/IncreasingArrowsProcess" loCatId="" qsTypeId="urn:microsoft.com/office/officeart/2005/8/quickstyle/simple4" qsCatId="simple" csTypeId="urn:microsoft.com/office/officeart/2005/8/colors/accent3_2" csCatId="accent3" phldr="1"/>
      <dgm:spPr/>
      <dgm:t>
        <a:bodyPr/>
        <a:lstStyle/>
        <a:p>
          <a:endParaRPr lang="en-US"/>
        </a:p>
      </dgm:t>
    </dgm:pt>
    <dgm:pt modelId="{87D4F2A4-5C8E-D84F-B8F0-093FC9DD8D06}">
      <dgm:prSet phldrT="[Text]"/>
      <dgm:spPr>
        <a:solidFill>
          <a:srgbClr val="FF6FCF"/>
        </a:solidFill>
        <a:ln>
          <a:solidFill>
            <a:srgbClr val="000000"/>
          </a:solidFill>
        </a:ln>
      </dgm:spPr>
      <dgm:t>
        <a:bodyPr/>
        <a:lstStyle/>
        <a:p>
          <a:r>
            <a:rPr lang="en-US" dirty="0" smtClean="0">
              <a:solidFill>
                <a:srgbClr val="000000"/>
              </a:solidFill>
            </a:rPr>
            <a:t>Prevention &amp; Intervention</a:t>
          </a:r>
          <a:endParaRPr lang="en-US" dirty="0">
            <a:solidFill>
              <a:srgbClr val="000000"/>
            </a:solidFill>
          </a:endParaRPr>
        </a:p>
      </dgm:t>
    </dgm:pt>
    <dgm:pt modelId="{93A18021-D14E-9D48-9388-6CA4C3C32EE9}" type="parTrans" cxnId="{F3A0BE5A-0A04-2A47-96C8-56DA491A7C0E}">
      <dgm:prSet/>
      <dgm:spPr/>
      <dgm:t>
        <a:bodyPr/>
        <a:lstStyle/>
        <a:p>
          <a:endParaRPr lang="en-US">
            <a:solidFill>
              <a:srgbClr val="000000"/>
            </a:solidFill>
          </a:endParaRPr>
        </a:p>
      </dgm:t>
    </dgm:pt>
    <dgm:pt modelId="{F125151A-1E1E-B541-A10F-01F3AF9FA6F6}" type="sibTrans" cxnId="{F3A0BE5A-0A04-2A47-96C8-56DA491A7C0E}">
      <dgm:prSet/>
      <dgm:spPr/>
      <dgm:t>
        <a:bodyPr/>
        <a:lstStyle/>
        <a:p>
          <a:endParaRPr lang="en-US">
            <a:solidFill>
              <a:srgbClr val="000000"/>
            </a:solidFill>
          </a:endParaRPr>
        </a:p>
      </dgm:t>
    </dgm:pt>
    <dgm:pt modelId="{D50FC8A5-FFB2-3D40-923C-F168E41FC159}">
      <dgm:prSet phldrT="[Text]" custT="1"/>
      <dgm:spPr/>
      <dgm:t>
        <a:bodyPr/>
        <a:lstStyle/>
        <a:p>
          <a:pPr marL="169863" indent="-169863"/>
          <a:r>
            <a:rPr lang="en-US" sz="1600" dirty="0" smtClean="0">
              <a:solidFill>
                <a:srgbClr val="000000"/>
              </a:solidFill>
            </a:rPr>
            <a:t>*  Positive behavior support</a:t>
          </a:r>
        </a:p>
        <a:p>
          <a:pPr marL="169863" indent="-169863"/>
          <a:r>
            <a:rPr lang="en-US" sz="1600" dirty="0" smtClean="0">
              <a:solidFill>
                <a:srgbClr val="000000"/>
              </a:solidFill>
            </a:rPr>
            <a:t>*  Early literacy instruction</a:t>
          </a:r>
        </a:p>
        <a:p>
          <a:pPr marL="169863" indent="-169863"/>
          <a:r>
            <a:rPr lang="en-US" sz="1600" dirty="0" smtClean="0">
              <a:solidFill>
                <a:srgbClr val="000000"/>
              </a:solidFill>
            </a:rPr>
            <a:t>*  Curriculum-based assessment</a:t>
          </a:r>
        </a:p>
        <a:p>
          <a:pPr marL="169863" indent="-169863"/>
          <a:r>
            <a:rPr lang="en-US" sz="1600" dirty="0" smtClean="0">
              <a:solidFill>
                <a:srgbClr val="000000"/>
              </a:solidFill>
            </a:rPr>
            <a:t>*  Direct instruction</a:t>
          </a:r>
        </a:p>
        <a:p>
          <a:pPr marL="169863" indent="-169863"/>
          <a:r>
            <a:rPr lang="en-US" sz="1600" dirty="0" smtClean="0">
              <a:solidFill>
                <a:srgbClr val="000000"/>
              </a:solidFill>
            </a:rPr>
            <a:t>*  Function-based support</a:t>
          </a:r>
        </a:p>
        <a:p>
          <a:pPr marL="169863" indent="-169863"/>
          <a:r>
            <a:rPr lang="en-US" sz="1600" dirty="0" smtClean="0">
              <a:solidFill>
                <a:srgbClr val="000000"/>
              </a:solidFill>
            </a:rPr>
            <a:t>*  Precision teaching</a:t>
          </a:r>
        </a:p>
        <a:p>
          <a:pPr marL="169863" indent="-169863"/>
          <a:r>
            <a:rPr lang="en-US" sz="1600" dirty="0" smtClean="0">
              <a:solidFill>
                <a:srgbClr val="000000"/>
              </a:solidFill>
            </a:rPr>
            <a:t>*  Problem solving consultation</a:t>
          </a:r>
        </a:p>
        <a:p>
          <a:pPr marL="169863" indent="-169863"/>
          <a:endParaRPr lang="en-US" sz="1600" dirty="0">
            <a:solidFill>
              <a:srgbClr val="000000"/>
            </a:solidFill>
          </a:endParaRPr>
        </a:p>
      </dgm:t>
    </dgm:pt>
    <dgm:pt modelId="{1E9A2B54-B792-6F45-8E7F-D263C44FE178}" type="parTrans" cxnId="{9E4A486E-1366-6A4D-A1EF-45C857F4DF75}">
      <dgm:prSet/>
      <dgm:spPr/>
      <dgm:t>
        <a:bodyPr/>
        <a:lstStyle/>
        <a:p>
          <a:endParaRPr lang="en-US">
            <a:solidFill>
              <a:srgbClr val="000000"/>
            </a:solidFill>
          </a:endParaRPr>
        </a:p>
      </dgm:t>
    </dgm:pt>
    <dgm:pt modelId="{45798CBA-6434-A942-B29B-68525C6FF9C9}" type="sibTrans" cxnId="{9E4A486E-1366-6A4D-A1EF-45C857F4DF75}">
      <dgm:prSet/>
      <dgm:spPr/>
      <dgm:t>
        <a:bodyPr/>
        <a:lstStyle/>
        <a:p>
          <a:endParaRPr lang="en-US">
            <a:solidFill>
              <a:srgbClr val="000000"/>
            </a:solidFill>
          </a:endParaRPr>
        </a:p>
      </dgm:t>
    </dgm:pt>
    <dgm:pt modelId="{8F580250-F2A4-0144-A2BB-EAFF6C80308B}">
      <dgm:prSet phldrT="[Text]"/>
      <dgm:spPr>
        <a:solidFill>
          <a:srgbClr val="FF6FCF"/>
        </a:solidFill>
        <a:ln>
          <a:solidFill>
            <a:srgbClr val="000000"/>
          </a:solidFill>
        </a:ln>
      </dgm:spPr>
      <dgm:t>
        <a:bodyPr/>
        <a:lstStyle/>
        <a:p>
          <a:r>
            <a:rPr lang="en-US" dirty="0" smtClean="0">
              <a:solidFill>
                <a:srgbClr val="000000"/>
              </a:solidFill>
            </a:rPr>
            <a:t>Response-to-Intervention</a:t>
          </a:r>
          <a:endParaRPr lang="en-US" dirty="0">
            <a:solidFill>
              <a:srgbClr val="000000"/>
            </a:solidFill>
          </a:endParaRPr>
        </a:p>
      </dgm:t>
    </dgm:pt>
    <dgm:pt modelId="{8D4F5604-C63B-2D43-BDC6-3A99A4CF720E}" type="parTrans" cxnId="{B9C81453-41A3-3E4D-B44E-F3C32566A719}">
      <dgm:prSet/>
      <dgm:spPr/>
      <dgm:t>
        <a:bodyPr/>
        <a:lstStyle/>
        <a:p>
          <a:endParaRPr lang="en-US">
            <a:solidFill>
              <a:srgbClr val="000000"/>
            </a:solidFill>
          </a:endParaRPr>
        </a:p>
      </dgm:t>
    </dgm:pt>
    <dgm:pt modelId="{18E0170B-CBC8-8C44-BE4D-BC496B7CA325}" type="sibTrans" cxnId="{B9C81453-41A3-3E4D-B44E-F3C32566A719}">
      <dgm:prSet/>
      <dgm:spPr/>
      <dgm:t>
        <a:bodyPr/>
        <a:lstStyle/>
        <a:p>
          <a:endParaRPr lang="en-US">
            <a:solidFill>
              <a:srgbClr val="000000"/>
            </a:solidFill>
          </a:endParaRPr>
        </a:p>
      </dgm:t>
    </dgm:pt>
    <dgm:pt modelId="{A717F1F2-8E5D-9342-9697-5A4896C4A0A4}">
      <dgm:prSet phldrT="[Text]" custT="1"/>
      <dgm:spPr/>
      <dgm:t>
        <a:bodyPr/>
        <a:lstStyle/>
        <a:p>
          <a:pPr marL="169863" marR="0" indent="-169863" defTabSz="914400" eaLnBrk="1" fontAlgn="auto" latinLnBrk="0" hangingPunct="1">
            <a:lnSpc>
              <a:spcPct val="100000"/>
            </a:lnSpc>
            <a:spcBef>
              <a:spcPts val="600"/>
            </a:spcBef>
            <a:spcAft>
              <a:spcPts val="600"/>
            </a:spcAft>
            <a:buClrTx/>
            <a:buSzTx/>
            <a:buFontTx/>
            <a:buNone/>
            <a:tabLst/>
            <a:defRPr/>
          </a:pPr>
          <a:r>
            <a:rPr lang="en-US" sz="1600" dirty="0" smtClean="0">
              <a:solidFill>
                <a:srgbClr val="000000"/>
              </a:solidFill>
            </a:rPr>
            <a:t>*  Universal screening</a:t>
          </a:r>
        </a:p>
        <a:p>
          <a:pPr marL="169863" marR="0" indent="-169863" defTabSz="914400" eaLnBrk="1" fontAlgn="auto" latinLnBrk="0" hangingPunct="1">
            <a:lnSpc>
              <a:spcPct val="100000"/>
            </a:lnSpc>
            <a:spcBef>
              <a:spcPts val="600"/>
            </a:spcBef>
            <a:spcAft>
              <a:spcPts val="600"/>
            </a:spcAft>
            <a:buClrTx/>
            <a:buSzTx/>
            <a:buFontTx/>
            <a:buNone/>
            <a:tabLst/>
            <a:defRPr/>
          </a:pPr>
          <a:r>
            <a:rPr lang="en-US" sz="1600" dirty="0" smtClean="0">
              <a:solidFill>
                <a:srgbClr val="000000"/>
              </a:solidFill>
            </a:rPr>
            <a:t>*  Continuous progress monitoring</a:t>
          </a:r>
        </a:p>
        <a:p>
          <a:pPr marL="169863" marR="0" indent="-169863" defTabSz="914400" eaLnBrk="1" fontAlgn="auto" latinLnBrk="0" hangingPunct="1">
            <a:lnSpc>
              <a:spcPct val="100000"/>
            </a:lnSpc>
            <a:spcBef>
              <a:spcPts val="600"/>
            </a:spcBef>
            <a:spcAft>
              <a:spcPts val="600"/>
            </a:spcAft>
            <a:buClrTx/>
            <a:buSzTx/>
            <a:buFontTx/>
            <a:buNone/>
            <a:tabLst/>
            <a:defRPr/>
          </a:pPr>
          <a:r>
            <a:rPr lang="en-US" sz="1600" dirty="0" smtClean="0">
              <a:solidFill>
                <a:srgbClr val="000000"/>
              </a:solidFill>
            </a:rPr>
            <a:t>*  Continuum of evidence-based practices</a:t>
          </a:r>
        </a:p>
        <a:p>
          <a:pPr marL="169863" marR="0" indent="-169863" defTabSz="914400" eaLnBrk="1" fontAlgn="auto" latinLnBrk="0" hangingPunct="1">
            <a:lnSpc>
              <a:spcPct val="100000"/>
            </a:lnSpc>
            <a:spcBef>
              <a:spcPts val="600"/>
            </a:spcBef>
            <a:spcAft>
              <a:spcPts val="600"/>
            </a:spcAft>
            <a:buClrTx/>
            <a:buSzTx/>
            <a:buFontTx/>
            <a:buNone/>
            <a:tabLst/>
            <a:defRPr/>
          </a:pPr>
          <a:r>
            <a:rPr lang="en-US" sz="1600" dirty="0" smtClean="0">
              <a:solidFill>
                <a:srgbClr val="000000"/>
              </a:solidFill>
            </a:rPr>
            <a:t>*  Implementation fidelity</a:t>
          </a:r>
        </a:p>
        <a:p>
          <a:pPr marL="169863" marR="0" indent="-169863" defTabSz="914400" eaLnBrk="1" fontAlgn="auto" latinLnBrk="0" hangingPunct="1">
            <a:lnSpc>
              <a:spcPct val="100000"/>
            </a:lnSpc>
            <a:spcBef>
              <a:spcPts val="600"/>
            </a:spcBef>
            <a:spcAft>
              <a:spcPts val="600"/>
            </a:spcAft>
            <a:buClrTx/>
            <a:buSzTx/>
            <a:buFontTx/>
            <a:buNone/>
            <a:tabLst/>
            <a:defRPr/>
          </a:pPr>
          <a:r>
            <a:rPr lang="en-US" sz="1600" dirty="0" smtClean="0">
              <a:solidFill>
                <a:srgbClr val="000000"/>
              </a:solidFill>
            </a:rPr>
            <a:t>*  Team driven leadership &amp; coordination</a:t>
          </a:r>
        </a:p>
        <a:p>
          <a:pPr marL="169863" marR="0" indent="-169863" defTabSz="914400" eaLnBrk="1" fontAlgn="auto" latinLnBrk="0" hangingPunct="1">
            <a:lnSpc>
              <a:spcPct val="100000"/>
            </a:lnSpc>
            <a:spcBef>
              <a:spcPts val="600"/>
            </a:spcBef>
            <a:spcAft>
              <a:spcPts val="600"/>
            </a:spcAft>
            <a:buClrTx/>
            <a:buSzTx/>
            <a:buFontTx/>
            <a:buNone/>
            <a:tabLst/>
            <a:defRPr/>
          </a:pPr>
          <a:r>
            <a:rPr lang="en-US" sz="1600" dirty="0" smtClean="0">
              <a:solidFill>
                <a:srgbClr val="000000"/>
              </a:solidFill>
            </a:rPr>
            <a:t>*  Data-based decision-making</a:t>
          </a:r>
        </a:p>
      </dgm:t>
    </dgm:pt>
    <dgm:pt modelId="{68282FCF-29C4-9C4D-AC6B-F4D39537B003}" type="parTrans" cxnId="{981FDD6E-2071-2D47-8141-2B644B2F5F0F}">
      <dgm:prSet/>
      <dgm:spPr/>
      <dgm:t>
        <a:bodyPr/>
        <a:lstStyle/>
        <a:p>
          <a:endParaRPr lang="en-US">
            <a:solidFill>
              <a:srgbClr val="000000"/>
            </a:solidFill>
          </a:endParaRPr>
        </a:p>
      </dgm:t>
    </dgm:pt>
    <dgm:pt modelId="{445769EC-0AD6-8B4A-873B-58A00E1A8CC5}" type="sibTrans" cxnId="{981FDD6E-2071-2D47-8141-2B644B2F5F0F}">
      <dgm:prSet/>
      <dgm:spPr/>
      <dgm:t>
        <a:bodyPr/>
        <a:lstStyle/>
        <a:p>
          <a:endParaRPr lang="en-US">
            <a:solidFill>
              <a:srgbClr val="000000"/>
            </a:solidFill>
          </a:endParaRPr>
        </a:p>
      </dgm:t>
    </dgm:pt>
    <dgm:pt modelId="{07BA8CCE-7D23-0E49-98AD-F523FB200228}">
      <dgm:prSet phldrT="[Text]" custT="1"/>
      <dgm:spPr>
        <a:solidFill>
          <a:srgbClr val="FF6FCF"/>
        </a:solidFill>
        <a:ln>
          <a:solidFill>
            <a:srgbClr val="000000"/>
          </a:solidFill>
        </a:ln>
      </dgm:spPr>
      <dgm:t>
        <a:bodyPr/>
        <a:lstStyle/>
        <a:p>
          <a:r>
            <a:rPr lang="en-US" sz="2200" dirty="0" smtClean="0">
              <a:solidFill>
                <a:srgbClr val="000000"/>
              </a:solidFill>
            </a:rPr>
            <a:t>Multi-Tiered Systems of Support</a:t>
          </a:r>
          <a:endParaRPr lang="en-US" sz="2200" dirty="0">
            <a:solidFill>
              <a:srgbClr val="000000"/>
            </a:solidFill>
          </a:endParaRPr>
        </a:p>
      </dgm:t>
    </dgm:pt>
    <dgm:pt modelId="{35B92078-FF22-244A-8AB9-BC4B9A3FB905}" type="parTrans" cxnId="{868900EE-10F4-0146-A211-1EE6FA9E9F74}">
      <dgm:prSet/>
      <dgm:spPr/>
      <dgm:t>
        <a:bodyPr/>
        <a:lstStyle/>
        <a:p>
          <a:endParaRPr lang="en-US">
            <a:solidFill>
              <a:srgbClr val="000000"/>
            </a:solidFill>
          </a:endParaRPr>
        </a:p>
      </dgm:t>
    </dgm:pt>
    <dgm:pt modelId="{03C8320B-5E23-244C-9F90-57B09E6BBB33}" type="sibTrans" cxnId="{868900EE-10F4-0146-A211-1EE6FA9E9F74}">
      <dgm:prSet/>
      <dgm:spPr/>
      <dgm:t>
        <a:bodyPr/>
        <a:lstStyle/>
        <a:p>
          <a:endParaRPr lang="en-US">
            <a:solidFill>
              <a:srgbClr val="000000"/>
            </a:solidFill>
          </a:endParaRPr>
        </a:p>
      </dgm:t>
    </dgm:pt>
    <dgm:pt modelId="{7FCC1755-CDB9-DF4A-8A92-F407B1589B35}">
      <dgm:prSet phldrT="[Text]" custT="1"/>
      <dgm:spPr/>
      <dgm:t>
        <a:bodyPr/>
        <a:lstStyle/>
        <a:p>
          <a:pPr marL="169863" indent="-169863"/>
          <a:r>
            <a:rPr lang="en-US" sz="1600" dirty="0" smtClean="0">
              <a:solidFill>
                <a:srgbClr val="000000"/>
              </a:solidFill>
            </a:rPr>
            <a:t>*  Multi-tiered behavior framework</a:t>
          </a:r>
          <a:endParaRPr lang="en-US" sz="1600" dirty="0">
            <a:solidFill>
              <a:srgbClr val="000000"/>
            </a:solidFill>
          </a:endParaRPr>
        </a:p>
      </dgm:t>
    </dgm:pt>
    <dgm:pt modelId="{900D5A53-68FF-6E4F-A787-2F39C5CC833B}" type="parTrans" cxnId="{E997BB0A-3E94-9E40-A7E5-BB0ADE5A36D6}">
      <dgm:prSet/>
      <dgm:spPr/>
      <dgm:t>
        <a:bodyPr/>
        <a:lstStyle/>
        <a:p>
          <a:endParaRPr lang="en-US">
            <a:solidFill>
              <a:srgbClr val="000000"/>
            </a:solidFill>
          </a:endParaRPr>
        </a:p>
      </dgm:t>
    </dgm:pt>
    <dgm:pt modelId="{BD6D3B04-0585-7243-8948-3AA718CB2348}" type="sibTrans" cxnId="{E997BB0A-3E94-9E40-A7E5-BB0ADE5A36D6}">
      <dgm:prSet/>
      <dgm:spPr/>
      <dgm:t>
        <a:bodyPr/>
        <a:lstStyle/>
        <a:p>
          <a:endParaRPr lang="en-US">
            <a:solidFill>
              <a:srgbClr val="000000"/>
            </a:solidFill>
          </a:endParaRPr>
        </a:p>
      </dgm:t>
    </dgm:pt>
    <dgm:pt modelId="{D7197484-B1EB-5842-B0D5-4147DE27DB46}">
      <dgm:prSet phldrT="[Text]" custT="1"/>
      <dgm:spPr/>
      <dgm:t>
        <a:bodyPr/>
        <a:lstStyle/>
        <a:p>
          <a:pPr marL="169863" indent="-169863"/>
          <a:r>
            <a:rPr lang="en-US" sz="1600" dirty="0" smtClean="0">
              <a:solidFill>
                <a:srgbClr val="000000"/>
              </a:solidFill>
            </a:rPr>
            <a:t>*  School climate &amp; positive discipline</a:t>
          </a:r>
        </a:p>
        <a:p>
          <a:pPr marL="169863" indent="-169863"/>
          <a:r>
            <a:rPr lang="en-US" sz="1600" dirty="0" smtClean="0">
              <a:solidFill>
                <a:srgbClr val="000000"/>
              </a:solidFill>
            </a:rPr>
            <a:t>*  School mental health</a:t>
          </a:r>
        </a:p>
        <a:p>
          <a:pPr marL="169863" indent="-169863"/>
          <a:r>
            <a:rPr lang="en-US" sz="1600" dirty="0" smtClean="0">
              <a:solidFill>
                <a:srgbClr val="000000"/>
              </a:solidFill>
            </a:rPr>
            <a:t>*  Interconnected systems</a:t>
          </a:r>
          <a:endParaRPr lang="en-US" sz="1600" dirty="0">
            <a:solidFill>
              <a:srgbClr val="000000"/>
            </a:solidFill>
          </a:endParaRPr>
        </a:p>
      </dgm:t>
    </dgm:pt>
    <dgm:pt modelId="{40AC83C2-B296-BB46-884D-9645CD51A72C}" type="parTrans" cxnId="{773C785B-8584-1342-BCC1-C061895035EF}">
      <dgm:prSet/>
      <dgm:spPr/>
      <dgm:t>
        <a:bodyPr/>
        <a:lstStyle/>
        <a:p>
          <a:endParaRPr lang="en-US">
            <a:solidFill>
              <a:srgbClr val="000000"/>
            </a:solidFill>
          </a:endParaRPr>
        </a:p>
      </dgm:t>
    </dgm:pt>
    <dgm:pt modelId="{D9D915E1-663A-1F49-8487-256D87594216}" type="sibTrans" cxnId="{773C785B-8584-1342-BCC1-C061895035EF}">
      <dgm:prSet/>
      <dgm:spPr/>
      <dgm:t>
        <a:bodyPr/>
        <a:lstStyle/>
        <a:p>
          <a:endParaRPr lang="en-US">
            <a:solidFill>
              <a:srgbClr val="000000"/>
            </a:solidFill>
          </a:endParaRPr>
        </a:p>
      </dgm:t>
    </dgm:pt>
    <dgm:pt modelId="{8E76DC90-9FA2-8C46-B98E-CABD3E56EEB4}">
      <dgm:prSet phldrT="[Text]" custT="1"/>
      <dgm:spPr/>
      <dgm:t>
        <a:bodyPr/>
        <a:lstStyle/>
        <a:p>
          <a:pPr marL="169863" indent="-169863"/>
          <a:r>
            <a:rPr lang="en-US" sz="1600" dirty="0" smtClean="0">
              <a:solidFill>
                <a:srgbClr val="000000"/>
              </a:solidFill>
            </a:rPr>
            <a:t>*  Implementation science</a:t>
          </a:r>
          <a:endParaRPr lang="en-US" sz="1600" dirty="0">
            <a:solidFill>
              <a:srgbClr val="000000"/>
            </a:solidFill>
          </a:endParaRPr>
        </a:p>
      </dgm:t>
    </dgm:pt>
    <dgm:pt modelId="{EE943F20-4805-534A-A666-F06CC9A28B37}" type="parTrans" cxnId="{1F259D70-8FC1-B142-9F1B-4FC7C2660338}">
      <dgm:prSet/>
      <dgm:spPr/>
      <dgm:t>
        <a:bodyPr/>
        <a:lstStyle/>
        <a:p>
          <a:endParaRPr lang="en-US">
            <a:solidFill>
              <a:srgbClr val="000000"/>
            </a:solidFill>
          </a:endParaRPr>
        </a:p>
      </dgm:t>
    </dgm:pt>
    <dgm:pt modelId="{3D795CEA-CAAA-184A-8B74-2274833D9E3D}" type="sibTrans" cxnId="{1F259D70-8FC1-B142-9F1B-4FC7C2660338}">
      <dgm:prSet/>
      <dgm:spPr/>
      <dgm:t>
        <a:bodyPr/>
        <a:lstStyle/>
        <a:p>
          <a:endParaRPr lang="en-US">
            <a:solidFill>
              <a:srgbClr val="000000"/>
            </a:solidFill>
          </a:endParaRPr>
        </a:p>
      </dgm:t>
    </dgm:pt>
    <dgm:pt modelId="{9C7E2BF7-687D-2640-A0E8-051F2D967589}" type="pres">
      <dgm:prSet presAssocID="{F6703440-4C04-5142-9319-523DC82F8AB4}" presName="Name0" presStyleCnt="0">
        <dgm:presLayoutVars>
          <dgm:chMax val="5"/>
          <dgm:chPref val="5"/>
          <dgm:dir/>
          <dgm:animLvl val="lvl"/>
        </dgm:presLayoutVars>
      </dgm:prSet>
      <dgm:spPr/>
      <dgm:t>
        <a:bodyPr/>
        <a:lstStyle/>
        <a:p>
          <a:endParaRPr lang="en-US"/>
        </a:p>
      </dgm:t>
    </dgm:pt>
    <dgm:pt modelId="{A2FE170B-C9D3-3B4D-B9E0-C776559A02A2}" type="pres">
      <dgm:prSet presAssocID="{87D4F2A4-5C8E-D84F-B8F0-093FC9DD8D06}" presName="parentText1" presStyleLbl="node1" presStyleIdx="0" presStyleCnt="3" custLinFactNeighborY="-13428">
        <dgm:presLayoutVars>
          <dgm:chMax/>
          <dgm:chPref val="3"/>
          <dgm:bulletEnabled val="1"/>
        </dgm:presLayoutVars>
      </dgm:prSet>
      <dgm:spPr/>
      <dgm:t>
        <a:bodyPr/>
        <a:lstStyle/>
        <a:p>
          <a:endParaRPr lang="en-US"/>
        </a:p>
      </dgm:t>
    </dgm:pt>
    <dgm:pt modelId="{0A34DAE0-8199-8140-95F3-D20F3468CD26}" type="pres">
      <dgm:prSet presAssocID="{87D4F2A4-5C8E-D84F-B8F0-093FC9DD8D06}" presName="childText1" presStyleLbl="solidAlignAcc1" presStyleIdx="0" presStyleCnt="3" custScaleY="121943" custLinFactNeighborY="4842">
        <dgm:presLayoutVars>
          <dgm:chMax val="0"/>
          <dgm:chPref val="0"/>
          <dgm:bulletEnabled val="1"/>
        </dgm:presLayoutVars>
      </dgm:prSet>
      <dgm:spPr/>
      <dgm:t>
        <a:bodyPr/>
        <a:lstStyle/>
        <a:p>
          <a:endParaRPr lang="en-US"/>
        </a:p>
      </dgm:t>
    </dgm:pt>
    <dgm:pt modelId="{ED2EAFC8-EF58-2C4A-B5E1-FB5C5529AA97}" type="pres">
      <dgm:prSet presAssocID="{8F580250-F2A4-0144-A2BB-EAFF6C80308B}" presName="parentText2" presStyleLbl="node1" presStyleIdx="1" presStyleCnt="3">
        <dgm:presLayoutVars>
          <dgm:chMax/>
          <dgm:chPref val="3"/>
          <dgm:bulletEnabled val="1"/>
        </dgm:presLayoutVars>
      </dgm:prSet>
      <dgm:spPr/>
      <dgm:t>
        <a:bodyPr/>
        <a:lstStyle/>
        <a:p>
          <a:endParaRPr lang="en-US"/>
        </a:p>
      </dgm:t>
    </dgm:pt>
    <dgm:pt modelId="{253EB322-3765-DB4F-89E9-3A3B4A48CC36}" type="pres">
      <dgm:prSet presAssocID="{8F580250-F2A4-0144-A2BB-EAFF6C80308B}" presName="childText2" presStyleLbl="solidAlignAcc1" presStyleIdx="1" presStyleCnt="3" custScaleY="134904" custLinFactNeighborY="17255">
        <dgm:presLayoutVars>
          <dgm:chMax val="0"/>
          <dgm:chPref val="0"/>
          <dgm:bulletEnabled val="1"/>
        </dgm:presLayoutVars>
      </dgm:prSet>
      <dgm:spPr/>
      <dgm:t>
        <a:bodyPr/>
        <a:lstStyle/>
        <a:p>
          <a:endParaRPr lang="en-US"/>
        </a:p>
      </dgm:t>
    </dgm:pt>
    <dgm:pt modelId="{7629C8E9-CF73-C746-81EC-4AC5C772017B}" type="pres">
      <dgm:prSet presAssocID="{07BA8CCE-7D23-0E49-98AD-F523FB200228}" presName="parentText3" presStyleLbl="node1" presStyleIdx="2" presStyleCnt="3" custScaleY="144020" custLinFactNeighborY="27045">
        <dgm:presLayoutVars>
          <dgm:chMax/>
          <dgm:chPref val="3"/>
          <dgm:bulletEnabled val="1"/>
        </dgm:presLayoutVars>
      </dgm:prSet>
      <dgm:spPr/>
      <dgm:t>
        <a:bodyPr/>
        <a:lstStyle/>
        <a:p>
          <a:endParaRPr lang="en-US"/>
        </a:p>
      </dgm:t>
    </dgm:pt>
    <dgm:pt modelId="{560308EB-B8F1-F24D-B907-A9B941806034}" type="pres">
      <dgm:prSet presAssocID="{07BA8CCE-7D23-0E49-98AD-F523FB200228}" presName="childText3" presStyleLbl="solidAlignAcc1" presStyleIdx="2" presStyleCnt="3" custScaleY="121943" custLinFactNeighborY="26234">
        <dgm:presLayoutVars>
          <dgm:chMax val="0"/>
          <dgm:chPref val="0"/>
          <dgm:bulletEnabled val="1"/>
        </dgm:presLayoutVars>
      </dgm:prSet>
      <dgm:spPr/>
      <dgm:t>
        <a:bodyPr/>
        <a:lstStyle/>
        <a:p>
          <a:endParaRPr lang="en-US"/>
        </a:p>
      </dgm:t>
    </dgm:pt>
  </dgm:ptLst>
  <dgm:cxnLst>
    <dgm:cxn modelId="{57BD7938-44A9-4B48-AD78-C3A09C3B9C4C}" type="presOf" srcId="{A717F1F2-8E5D-9342-9697-5A4896C4A0A4}" destId="{253EB322-3765-DB4F-89E9-3A3B4A48CC36}" srcOrd="0" destOrd="0" presId="urn:microsoft.com/office/officeart/2009/3/layout/IncreasingArrowsProcess"/>
    <dgm:cxn modelId="{2A19EEC8-46A7-EC44-BEF1-D0FD900D0989}" type="presOf" srcId="{8F580250-F2A4-0144-A2BB-EAFF6C80308B}" destId="{ED2EAFC8-EF58-2C4A-B5E1-FB5C5529AA97}" srcOrd="0" destOrd="0" presId="urn:microsoft.com/office/officeart/2009/3/layout/IncreasingArrowsProcess"/>
    <dgm:cxn modelId="{B9C81453-41A3-3E4D-B44E-F3C32566A719}" srcId="{F6703440-4C04-5142-9319-523DC82F8AB4}" destId="{8F580250-F2A4-0144-A2BB-EAFF6C80308B}" srcOrd="1" destOrd="0" parTransId="{8D4F5604-C63B-2D43-BDC6-3A99A4CF720E}" sibTransId="{18E0170B-CBC8-8C44-BE4D-BC496B7CA325}"/>
    <dgm:cxn modelId="{29087064-88FE-884A-8D3B-705D55266880}" type="presOf" srcId="{07BA8CCE-7D23-0E49-98AD-F523FB200228}" destId="{7629C8E9-CF73-C746-81EC-4AC5C772017B}" srcOrd="0" destOrd="0" presId="urn:microsoft.com/office/officeart/2009/3/layout/IncreasingArrowsProcess"/>
    <dgm:cxn modelId="{E997BB0A-3E94-9E40-A7E5-BB0ADE5A36D6}" srcId="{07BA8CCE-7D23-0E49-98AD-F523FB200228}" destId="{7FCC1755-CDB9-DF4A-8A92-F407B1589B35}" srcOrd="0" destOrd="0" parTransId="{900D5A53-68FF-6E4F-A787-2F39C5CC833B}" sibTransId="{BD6D3B04-0585-7243-8948-3AA718CB2348}"/>
    <dgm:cxn modelId="{70E18463-676D-B64C-B4CB-0B9A506F65BA}" type="presOf" srcId="{87D4F2A4-5C8E-D84F-B8F0-093FC9DD8D06}" destId="{A2FE170B-C9D3-3B4D-B9E0-C776559A02A2}" srcOrd="0" destOrd="0" presId="urn:microsoft.com/office/officeart/2009/3/layout/IncreasingArrowsProcess"/>
    <dgm:cxn modelId="{868900EE-10F4-0146-A211-1EE6FA9E9F74}" srcId="{F6703440-4C04-5142-9319-523DC82F8AB4}" destId="{07BA8CCE-7D23-0E49-98AD-F523FB200228}" srcOrd="2" destOrd="0" parTransId="{35B92078-FF22-244A-8AB9-BC4B9A3FB905}" sibTransId="{03C8320B-5E23-244C-9F90-57B09E6BBB33}"/>
    <dgm:cxn modelId="{8922FB95-A3F2-8A44-8597-08652628C711}" type="presOf" srcId="{8E76DC90-9FA2-8C46-B98E-CABD3E56EEB4}" destId="{560308EB-B8F1-F24D-B907-A9B941806034}" srcOrd="0" destOrd="2" presId="urn:microsoft.com/office/officeart/2009/3/layout/IncreasingArrowsProcess"/>
    <dgm:cxn modelId="{9E4A486E-1366-6A4D-A1EF-45C857F4DF75}" srcId="{87D4F2A4-5C8E-D84F-B8F0-093FC9DD8D06}" destId="{D50FC8A5-FFB2-3D40-923C-F168E41FC159}" srcOrd="0" destOrd="0" parTransId="{1E9A2B54-B792-6F45-8E7F-D263C44FE178}" sibTransId="{45798CBA-6434-A942-B29B-68525C6FF9C9}"/>
    <dgm:cxn modelId="{BB980CA8-C3FE-9B4E-9896-8A61CBFD49E5}" type="presOf" srcId="{D50FC8A5-FFB2-3D40-923C-F168E41FC159}" destId="{0A34DAE0-8199-8140-95F3-D20F3468CD26}" srcOrd="0" destOrd="0" presId="urn:microsoft.com/office/officeart/2009/3/layout/IncreasingArrowsProcess"/>
    <dgm:cxn modelId="{60578E30-925C-8D4F-8921-8D63B11D28E8}" type="presOf" srcId="{7FCC1755-CDB9-DF4A-8A92-F407B1589B35}" destId="{560308EB-B8F1-F24D-B907-A9B941806034}" srcOrd="0" destOrd="0" presId="urn:microsoft.com/office/officeart/2009/3/layout/IncreasingArrowsProcess"/>
    <dgm:cxn modelId="{599F7DBC-1F59-DB42-AA64-F023D9A9BABA}" type="presOf" srcId="{F6703440-4C04-5142-9319-523DC82F8AB4}" destId="{9C7E2BF7-687D-2640-A0E8-051F2D967589}" srcOrd="0" destOrd="0" presId="urn:microsoft.com/office/officeart/2009/3/layout/IncreasingArrowsProcess"/>
    <dgm:cxn modelId="{9485A3C6-E448-9F47-914E-592FDED81485}" type="presOf" srcId="{D7197484-B1EB-5842-B0D5-4147DE27DB46}" destId="{560308EB-B8F1-F24D-B907-A9B941806034}" srcOrd="0" destOrd="1" presId="urn:microsoft.com/office/officeart/2009/3/layout/IncreasingArrowsProcess"/>
    <dgm:cxn modelId="{981FDD6E-2071-2D47-8141-2B644B2F5F0F}" srcId="{8F580250-F2A4-0144-A2BB-EAFF6C80308B}" destId="{A717F1F2-8E5D-9342-9697-5A4896C4A0A4}" srcOrd="0" destOrd="0" parTransId="{68282FCF-29C4-9C4D-AC6B-F4D39537B003}" sibTransId="{445769EC-0AD6-8B4A-873B-58A00E1A8CC5}"/>
    <dgm:cxn modelId="{F3A0BE5A-0A04-2A47-96C8-56DA491A7C0E}" srcId="{F6703440-4C04-5142-9319-523DC82F8AB4}" destId="{87D4F2A4-5C8E-D84F-B8F0-093FC9DD8D06}" srcOrd="0" destOrd="0" parTransId="{93A18021-D14E-9D48-9388-6CA4C3C32EE9}" sibTransId="{F125151A-1E1E-B541-A10F-01F3AF9FA6F6}"/>
    <dgm:cxn modelId="{1F259D70-8FC1-B142-9F1B-4FC7C2660338}" srcId="{07BA8CCE-7D23-0E49-98AD-F523FB200228}" destId="{8E76DC90-9FA2-8C46-B98E-CABD3E56EEB4}" srcOrd="2" destOrd="0" parTransId="{EE943F20-4805-534A-A666-F06CC9A28B37}" sibTransId="{3D795CEA-CAAA-184A-8B74-2274833D9E3D}"/>
    <dgm:cxn modelId="{773C785B-8584-1342-BCC1-C061895035EF}" srcId="{07BA8CCE-7D23-0E49-98AD-F523FB200228}" destId="{D7197484-B1EB-5842-B0D5-4147DE27DB46}" srcOrd="1" destOrd="0" parTransId="{40AC83C2-B296-BB46-884D-9645CD51A72C}" sibTransId="{D9D915E1-663A-1F49-8487-256D87594216}"/>
    <dgm:cxn modelId="{C3CF50C5-AF44-9542-B445-224776E38D8C}" type="presParOf" srcId="{9C7E2BF7-687D-2640-A0E8-051F2D967589}" destId="{A2FE170B-C9D3-3B4D-B9E0-C776559A02A2}" srcOrd="0" destOrd="0" presId="urn:microsoft.com/office/officeart/2009/3/layout/IncreasingArrowsProcess"/>
    <dgm:cxn modelId="{4EFFCC3E-2F82-A04A-86F1-76AF335C60A1}" type="presParOf" srcId="{9C7E2BF7-687D-2640-A0E8-051F2D967589}" destId="{0A34DAE0-8199-8140-95F3-D20F3468CD26}" srcOrd="1" destOrd="0" presId="urn:microsoft.com/office/officeart/2009/3/layout/IncreasingArrowsProcess"/>
    <dgm:cxn modelId="{B406BD4F-20A7-004B-939A-58DCCD9229EF}" type="presParOf" srcId="{9C7E2BF7-687D-2640-A0E8-051F2D967589}" destId="{ED2EAFC8-EF58-2C4A-B5E1-FB5C5529AA97}" srcOrd="2" destOrd="0" presId="urn:microsoft.com/office/officeart/2009/3/layout/IncreasingArrowsProcess"/>
    <dgm:cxn modelId="{7089427D-F5F1-F04F-A3BD-184C98C71DCC}" type="presParOf" srcId="{9C7E2BF7-687D-2640-A0E8-051F2D967589}" destId="{253EB322-3765-DB4F-89E9-3A3B4A48CC36}" srcOrd="3" destOrd="0" presId="urn:microsoft.com/office/officeart/2009/3/layout/IncreasingArrowsProcess"/>
    <dgm:cxn modelId="{2009F8A0-2D3B-454B-8359-CFC5C3DDBFD5}" type="presParOf" srcId="{9C7E2BF7-687D-2640-A0E8-051F2D967589}" destId="{7629C8E9-CF73-C746-81EC-4AC5C772017B}" srcOrd="4" destOrd="0" presId="urn:microsoft.com/office/officeart/2009/3/layout/IncreasingArrowsProcess"/>
    <dgm:cxn modelId="{275D12D5-14AC-044D-855F-07511880AA2C}" type="presParOf" srcId="{9C7E2BF7-687D-2640-A0E8-051F2D967589}" destId="{560308EB-B8F1-F24D-B907-A9B94180603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45FF39-8DD4-1944-8C5B-874DB8788197}" type="doc">
      <dgm:prSet loTypeId="urn:microsoft.com/office/officeart/2005/8/layout/venn1" loCatId="" qsTypeId="urn:microsoft.com/office/officeart/2005/8/quickstyle/simple4" qsCatId="simple" csTypeId="urn:microsoft.com/office/officeart/2005/8/colors/colorful1" csCatId="colorful" phldr="1"/>
      <dgm:spPr/>
    </dgm:pt>
    <dgm:pt modelId="{E7B1659E-E44F-1246-BE9D-72369D081897}">
      <dgm:prSet phldrT="[Text]" custT="1"/>
      <dgm:spPr/>
      <dgm:t>
        <a:bodyPr/>
        <a:lstStyle/>
        <a:p>
          <a:r>
            <a:rPr lang="en-US" sz="2400" dirty="0" smtClean="0"/>
            <a:t>Student</a:t>
          </a:r>
          <a:endParaRPr lang="en-US" sz="2400" dirty="0"/>
        </a:p>
      </dgm:t>
    </dgm:pt>
    <dgm:pt modelId="{CEAEC0ED-C96A-444B-B1D6-8D20CC4A3022}" type="parTrans" cxnId="{657FF99D-3C63-6045-9008-0FF67BD5083F}">
      <dgm:prSet/>
      <dgm:spPr/>
      <dgm:t>
        <a:bodyPr/>
        <a:lstStyle/>
        <a:p>
          <a:endParaRPr lang="en-US" sz="2400"/>
        </a:p>
      </dgm:t>
    </dgm:pt>
    <dgm:pt modelId="{E1868335-FAB3-704F-B524-FACD59279CFE}" type="sibTrans" cxnId="{657FF99D-3C63-6045-9008-0FF67BD5083F}">
      <dgm:prSet/>
      <dgm:spPr/>
      <dgm:t>
        <a:bodyPr/>
        <a:lstStyle/>
        <a:p>
          <a:endParaRPr lang="en-US" sz="2400"/>
        </a:p>
      </dgm:t>
    </dgm:pt>
    <dgm:pt modelId="{7D7B5B4A-E4B4-F044-8CE6-A77C628C699C}">
      <dgm:prSet phldrT="[Text]" custT="1"/>
      <dgm:spPr/>
      <dgm:t>
        <a:bodyPr/>
        <a:lstStyle/>
        <a:p>
          <a:r>
            <a:rPr lang="en-US" sz="2400" dirty="0" smtClean="0"/>
            <a:t>Teacher</a:t>
          </a:r>
          <a:endParaRPr lang="en-US" sz="2400" dirty="0"/>
        </a:p>
      </dgm:t>
    </dgm:pt>
    <dgm:pt modelId="{4ED9C795-209F-894F-83EA-E64DB3D34ABC}" type="parTrans" cxnId="{86B22825-8DEC-D04F-96FF-BF1DF0AEE004}">
      <dgm:prSet/>
      <dgm:spPr/>
      <dgm:t>
        <a:bodyPr/>
        <a:lstStyle/>
        <a:p>
          <a:endParaRPr lang="en-US" sz="2400"/>
        </a:p>
      </dgm:t>
    </dgm:pt>
    <dgm:pt modelId="{2645A5DD-2C88-FD47-BE4E-F435F41FABA8}" type="sibTrans" cxnId="{86B22825-8DEC-D04F-96FF-BF1DF0AEE004}">
      <dgm:prSet/>
      <dgm:spPr/>
      <dgm:t>
        <a:bodyPr/>
        <a:lstStyle/>
        <a:p>
          <a:endParaRPr lang="en-US" sz="2400"/>
        </a:p>
      </dgm:t>
    </dgm:pt>
    <dgm:pt modelId="{2E56B767-2002-F247-93EC-0C4A5CDEE64E}">
      <dgm:prSet phldrT="[Text]" custT="1"/>
      <dgm:spPr/>
      <dgm:t>
        <a:bodyPr/>
        <a:lstStyle/>
        <a:p>
          <a:r>
            <a:rPr lang="en-US" sz="2400" dirty="0" smtClean="0"/>
            <a:t>Administrator</a:t>
          </a:r>
          <a:endParaRPr lang="en-US" sz="2400" dirty="0"/>
        </a:p>
      </dgm:t>
    </dgm:pt>
    <dgm:pt modelId="{5A3F235A-0713-F04E-9C49-3BE55BBC850A}" type="parTrans" cxnId="{8D25B406-81FF-8C42-AB73-B83D52B823D6}">
      <dgm:prSet/>
      <dgm:spPr/>
      <dgm:t>
        <a:bodyPr/>
        <a:lstStyle/>
        <a:p>
          <a:endParaRPr lang="en-US" sz="2400"/>
        </a:p>
      </dgm:t>
    </dgm:pt>
    <dgm:pt modelId="{520179FF-3CC9-6440-B882-3DFBDFEBCCE9}" type="sibTrans" cxnId="{8D25B406-81FF-8C42-AB73-B83D52B823D6}">
      <dgm:prSet/>
      <dgm:spPr/>
      <dgm:t>
        <a:bodyPr/>
        <a:lstStyle/>
        <a:p>
          <a:endParaRPr lang="en-US" sz="2400"/>
        </a:p>
      </dgm:t>
    </dgm:pt>
    <dgm:pt modelId="{3AC54363-BEDD-2045-AC7B-4AF553C91323}">
      <dgm:prSet phldrT="[Text]" custT="1"/>
      <dgm:spPr/>
      <dgm:t>
        <a:bodyPr/>
        <a:lstStyle/>
        <a:p>
          <a:r>
            <a:rPr lang="en-US" sz="2400" dirty="0" smtClean="0"/>
            <a:t>Family</a:t>
          </a:r>
          <a:endParaRPr lang="en-US" sz="2400" dirty="0"/>
        </a:p>
      </dgm:t>
    </dgm:pt>
    <dgm:pt modelId="{9BE94EFE-3B18-3D47-8BD0-F56195170319}" type="parTrans" cxnId="{7145259C-B743-0942-8874-D3ED7E086224}">
      <dgm:prSet/>
      <dgm:spPr/>
      <dgm:t>
        <a:bodyPr/>
        <a:lstStyle/>
        <a:p>
          <a:endParaRPr lang="en-US" sz="2400"/>
        </a:p>
      </dgm:t>
    </dgm:pt>
    <dgm:pt modelId="{1DBD2F0E-31C4-C94E-8CAE-4B9BD2452AC8}" type="sibTrans" cxnId="{7145259C-B743-0942-8874-D3ED7E086224}">
      <dgm:prSet/>
      <dgm:spPr/>
      <dgm:t>
        <a:bodyPr/>
        <a:lstStyle/>
        <a:p>
          <a:endParaRPr lang="en-US" sz="2400"/>
        </a:p>
      </dgm:t>
    </dgm:pt>
    <dgm:pt modelId="{5A4C2593-011F-3A49-AB69-68416C365BE8}">
      <dgm:prSet phldrT="[Text]" custT="1"/>
      <dgm:spPr/>
      <dgm:t>
        <a:bodyPr/>
        <a:lstStyle/>
        <a:p>
          <a:r>
            <a:rPr lang="en-US" sz="2400" dirty="0" smtClean="0"/>
            <a:t>Community</a:t>
          </a:r>
          <a:endParaRPr lang="en-US" sz="2400" dirty="0"/>
        </a:p>
      </dgm:t>
    </dgm:pt>
    <dgm:pt modelId="{ECB76B18-BF9A-C242-923C-B6E7C72EA835}" type="parTrans" cxnId="{4C30F0A8-DB9D-9F4D-BEA9-9630DCB24DC6}">
      <dgm:prSet/>
      <dgm:spPr/>
      <dgm:t>
        <a:bodyPr/>
        <a:lstStyle/>
        <a:p>
          <a:endParaRPr lang="en-US" sz="2400"/>
        </a:p>
      </dgm:t>
    </dgm:pt>
    <dgm:pt modelId="{8EB47494-8C5B-084D-8965-3288364E63D3}" type="sibTrans" cxnId="{4C30F0A8-DB9D-9F4D-BEA9-9630DCB24DC6}">
      <dgm:prSet/>
      <dgm:spPr/>
      <dgm:t>
        <a:bodyPr/>
        <a:lstStyle/>
        <a:p>
          <a:endParaRPr lang="en-US" sz="2400"/>
        </a:p>
      </dgm:t>
    </dgm:pt>
    <dgm:pt modelId="{8B49AAC6-63C4-9346-BDC0-E0CE004E6E3F}" type="pres">
      <dgm:prSet presAssocID="{0345FF39-8DD4-1944-8C5B-874DB8788197}" presName="compositeShape" presStyleCnt="0">
        <dgm:presLayoutVars>
          <dgm:chMax val="7"/>
          <dgm:dir/>
          <dgm:resizeHandles val="exact"/>
        </dgm:presLayoutVars>
      </dgm:prSet>
      <dgm:spPr/>
    </dgm:pt>
    <dgm:pt modelId="{B05D3414-0BD0-104D-98C9-1CB3462BF15A}" type="pres">
      <dgm:prSet presAssocID="{E7B1659E-E44F-1246-BE9D-72369D081897}" presName="circ1" presStyleLbl="vennNode1" presStyleIdx="0" presStyleCnt="5"/>
      <dgm:spPr/>
      <dgm:t>
        <a:bodyPr/>
        <a:lstStyle/>
        <a:p>
          <a:endParaRPr lang="en-US"/>
        </a:p>
      </dgm:t>
    </dgm:pt>
    <dgm:pt modelId="{E71B8FD3-10E8-BE42-AF45-2D48B6A5615D}" type="pres">
      <dgm:prSet presAssocID="{E7B1659E-E44F-1246-BE9D-72369D081897}" presName="circ1Tx" presStyleLbl="revTx" presStyleIdx="0" presStyleCnt="0" custLinFactNeighborX="-7659" custLinFactNeighborY="47325">
        <dgm:presLayoutVars>
          <dgm:chMax val="0"/>
          <dgm:chPref val="0"/>
          <dgm:bulletEnabled val="1"/>
        </dgm:presLayoutVars>
      </dgm:prSet>
      <dgm:spPr/>
      <dgm:t>
        <a:bodyPr/>
        <a:lstStyle/>
        <a:p>
          <a:endParaRPr lang="en-US"/>
        </a:p>
      </dgm:t>
    </dgm:pt>
    <dgm:pt modelId="{1DD7CE44-C939-C549-9AA7-03581DB79F78}" type="pres">
      <dgm:prSet presAssocID="{7D7B5B4A-E4B4-F044-8CE6-A77C628C699C}" presName="circ2" presStyleLbl="vennNode1" presStyleIdx="1" presStyleCnt="5"/>
      <dgm:spPr/>
    </dgm:pt>
    <dgm:pt modelId="{14980732-6CBE-0B43-A068-F5D35A38F59F}" type="pres">
      <dgm:prSet presAssocID="{7D7B5B4A-E4B4-F044-8CE6-A77C628C699C}" presName="circ2Tx" presStyleLbl="revTx" presStyleIdx="0" presStyleCnt="0" custLinFactNeighborX="-25470" custLinFactNeighborY="-6271">
        <dgm:presLayoutVars>
          <dgm:chMax val="0"/>
          <dgm:chPref val="0"/>
          <dgm:bulletEnabled val="1"/>
        </dgm:presLayoutVars>
      </dgm:prSet>
      <dgm:spPr/>
      <dgm:t>
        <a:bodyPr/>
        <a:lstStyle/>
        <a:p>
          <a:endParaRPr lang="en-US"/>
        </a:p>
      </dgm:t>
    </dgm:pt>
    <dgm:pt modelId="{1B3C285D-1F8D-7E41-997D-E4FC7466B086}" type="pres">
      <dgm:prSet presAssocID="{2E56B767-2002-F247-93EC-0C4A5CDEE64E}" presName="circ3" presStyleLbl="vennNode1" presStyleIdx="2" presStyleCnt="5"/>
      <dgm:spPr/>
    </dgm:pt>
    <dgm:pt modelId="{A61EB4CF-4A7B-E84E-BFE8-3BF04A95A445}" type="pres">
      <dgm:prSet presAssocID="{2E56B767-2002-F247-93EC-0C4A5CDEE64E}" presName="circ3Tx" presStyleLbl="revTx" presStyleIdx="0" presStyleCnt="0" custScaleX="161527" custLinFactNeighborX="-36621" custLinFactNeighborY="-3973">
        <dgm:presLayoutVars>
          <dgm:chMax val="0"/>
          <dgm:chPref val="0"/>
          <dgm:bulletEnabled val="1"/>
        </dgm:presLayoutVars>
      </dgm:prSet>
      <dgm:spPr/>
      <dgm:t>
        <a:bodyPr/>
        <a:lstStyle/>
        <a:p>
          <a:endParaRPr lang="en-US"/>
        </a:p>
      </dgm:t>
    </dgm:pt>
    <dgm:pt modelId="{AACA5C10-064C-DD4B-8D1A-ACBC9FE159F9}" type="pres">
      <dgm:prSet presAssocID="{3AC54363-BEDD-2045-AC7B-4AF553C91323}" presName="circ4" presStyleLbl="vennNode1" presStyleIdx="3" presStyleCnt="5"/>
      <dgm:spPr/>
      <dgm:t>
        <a:bodyPr/>
        <a:lstStyle/>
        <a:p>
          <a:endParaRPr lang="en-US"/>
        </a:p>
      </dgm:t>
    </dgm:pt>
    <dgm:pt modelId="{F27B503F-AD8F-7E45-87A8-0DF580DDC6AE}" type="pres">
      <dgm:prSet presAssocID="{3AC54363-BEDD-2045-AC7B-4AF553C91323}" presName="circ4Tx" presStyleLbl="revTx" presStyleIdx="0" presStyleCnt="0" custLinFactNeighborX="21036" custLinFactNeighborY="-20840">
        <dgm:presLayoutVars>
          <dgm:chMax val="0"/>
          <dgm:chPref val="0"/>
          <dgm:bulletEnabled val="1"/>
        </dgm:presLayoutVars>
      </dgm:prSet>
      <dgm:spPr/>
      <dgm:t>
        <a:bodyPr/>
        <a:lstStyle/>
        <a:p>
          <a:endParaRPr lang="en-US"/>
        </a:p>
      </dgm:t>
    </dgm:pt>
    <dgm:pt modelId="{362F59C6-1961-A34B-A607-2EB7E353E09B}" type="pres">
      <dgm:prSet presAssocID="{5A4C2593-011F-3A49-AB69-68416C365BE8}" presName="circ5" presStyleLbl="vennNode1" presStyleIdx="4" presStyleCnt="5"/>
      <dgm:spPr/>
    </dgm:pt>
    <dgm:pt modelId="{98C14995-4847-5344-AA66-B48BC4D44187}" type="pres">
      <dgm:prSet presAssocID="{5A4C2593-011F-3A49-AB69-68416C365BE8}" presName="circ5Tx" presStyleLbl="revTx" presStyleIdx="0" presStyleCnt="0" custScaleX="122144" custLinFactNeighborX="16170" custLinFactNeighborY="-2054">
        <dgm:presLayoutVars>
          <dgm:chMax val="0"/>
          <dgm:chPref val="0"/>
          <dgm:bulletEnabled val="1"/>
        </dgm:presLayoutVars>
      </dgm:prSet>
      <dgm:spPr/>
      <dgm:t>
        <a:bodyPr/>
        <a:lstStyle/>
        <a:p>
          <a:endParaRPr lang="en-US"/>
        </a:p>
      </dgm:t>
    </dgm:pt>
  </dgm:ptLst>
  <dgm:cxnLst>
    <dgm:cxn modelId="{F803D7D9-3AB7-2242-9947-F8FC8CA73900}" type="presOf" srcId="{0345FF39-8DD4-1944-8C5B-874DB8788197}" destId="{8B49AAC6-63C4-9346-BDC0-E0CE004E6E3F}" srcOrd="0" destOrd="0" presId="urn:microsoft.com/office/officeart/2005/8/layout/venn1"/>
    <dgm:cxn modelId="{4C30F0A8-DB9D-9F4D-BEA9-9630DCB24DC6}" srcId="{0345FF39-8DD4-1944-8C5B-874DB8788197}" destId="{5A4C2593-011F-3A49-AB69-68416C365BE8}" srcOrd="4" destOrd="0" parTransId="{ECB76B18-BF9A-C242-923C-B6E7C72EA835}" sibTransId="{8EB47494-8C5B-084D-8965-3288364E63D3}"/>
    <dgm:cxn modelId="{86B22825-8DEC-D04F-96FF-BF1DF0AEE004}" srcId="{0345FF39-8DD4-1944-8C5B-874DB8788197}" destId="{7D7B5B4A-E4B4-F044-8CE6-A77C628C699C}" srcOrd="1" destOrd="0" parTransId="{4ED9C795-209F-894F-83EA-E64DB3D34ABC}" sibTransId="{2645A5DD-2C88-FD47-BE4E-F435F41FABA8}"/>
    <dgm:cxn modelId="{4AE9F276-B759-BB49-8451-372183E6017D}" type="presOf" srcId="{5A4C2593-011F-3A49-AB69-68416C365BE8}" destId="{98C14995-4847-5344-AA66-B48BC4D44187}" srcOrd="0" destOrd="0" presId="urn:microsoft.com/office/officeart/2005/8/layout/venn1"/>
    <dgm:cxn modelId="{8D25B406-81FF-8C42-AB73-B83D52B823D6}" srcId="{0345FF39-8DD4-1944-8C5B-874DB8788197}" destId="{2E56B767-2002-F247-93EC-0C4A5CDEE64E}" srcOrd="2" destOrd="0" parTransId="{5A3F235A-0713-F04E-9C49-3BE55BBC850A}" sibTransId="{520179FF-3CC9-6440-B882-3DFBDFEBCCE9}"/>
    <dgm:cxn modelId="{7145259C-B743-0942-8874-D3ED7E086224}" srcId="{0345FF39-8DD4-1944-8C5B-874DB8788197}" destId="{3AC54363-BEDD-2045-AC7B-4AF553C91323}" srcOrd="3" destOrd="0" parTransId="{9BE94EFE-3B18-3D47-8BD0-F56195170319}" sibTransId="{1DBD2F0E-31C4-C94E-8CAE-4B9BD2452AC8}"/>
    <dgm:cxn modelId="{440508E2-0823-0441-9908-1C9E77FAC3E5}" type="presOf" srcId="{2E56B767-2002-F247-93EC-0C4A5CDEE64E}" destId="{A61EB4CF-4A7B-E84E-BFE8-3BF04A95A445}" srcOrd="0" destOrd="0" presId="urn:microsoft.com/office/officeart/2005/8/layout/venn1"/>
    <dgm:cxn modelId="{657FF99D-3C63-6045-9008-0FF67BD5083F}" srcId="{0345FF39-8DD4-1944-8C5B-874DB8788197}" destId="{E7B1659E-E44F-1246-BE9D-72369D081897}" srcOrd="0" destOrd="0" parTransId="{CEAEC0ED-C96A-444B-B1D6-8D20CC4A3022}" sibTransId="{E1868335-FAB3-704F-B524-FACD59279CFE}"/>
    <dgm:cxn modelId="{1B322392-5BFF-B54F-956A-0158AE89DD94}" type="presOf" srcId="{E7B1659E-E44F-1246-BE9D-72369D081897}" destId="{E71B8FD3-10E8-BE42-AF45-2D48B6A5615D}" srcOrd="0" destOrd="0" presId="urn:microsoft.com/office/officeart/2005/8/layout/venn1"/>
    <dgm:cxn modelId="{6F4955AE-5FFE-524E-B18A-6E945848CFC8}" type="presOf" srcId="{3AC54363-BEDD-2045-AC7B-4AF553C91323}" destId="{F27B503F-AD8F-7E45-87A8-0DF580DDC6AE}" srcOrd="0" destOrd="0" presId="urn:microsoft.com/office/officeart/2005/8/layout/venn1"/>
    <dgm:cxn modelId="{519F9D02-8406-2C40-BFF4-78D4465E0B32}" type="presOf" srcId="{7D7B5B4A-E4B4-F044-8CE6-A77C628C699C}" destId="{14980732-6CBE-0B43-A068-F5D35A38F59F}" srcOrd="0" destOrd="0" presId="urn:microsoft.com/office/officeart/2005/8/layout/venn1"/>
    <dgm:cxn modelId="{21DECE21-F2EB-A34B-9FDC-E9A50AF03345}" type="presParOf" srcId="{8B49AAC6-63C4-9346-BDC0-E0CE004E6E3F}" destId="{B05D3414-0BD0-104D-98C9-1CB3462BF15A}" srcOrd="0" destOrd="0" presId="urn:microsoft.com/office/officeart/2005/8/layout/venn1"/>
    <dgm:cxn modelId="{99F113B0-E1FD-474A-AF99-343EC9685439}" type="presParOf" srcId="{8B49AAC6-63C4-9346-BDC0-E0CE004E6E3F}" destId="{E71B8FD3-10E8-BE42-AF45-2D48B6A5615D}" srcOrd="1" destOrd="0" presId="urn:microsoft.com/office/officeart/2005/8/layout/venn1"/>
    <dgm:cxn modelId="{BBB9438A-E29C-B846-96E8-02B7FA69F141}" type="presParOf" srcId="{8B49AAC6-63C4-9346-BDC0-E0CE004E6E3F}" destId="{1DD7CE44-C939-C549-9AA7-03581DB79F78}" srcOrd="2" destOrd="0" presId="urn:microsoft.com/office/officeart/2005/8/layout/venn1"/>
    <dgm:cxn modelId="{412FA8E1-0BBB-A940-B3D7-FDEFEE04EC1A}" type="presParOf" srcId="{8B49AAC6-63C4-9346-BDC0-E0CE004E6E3F}" destId="{14980732-6CBE-0B43-A068-F5D35A38F59F}" srcOrd="3" destOrd="0" presId="urn:microsoft.com/office/officeart/2005/8/layout/venn1"/>
    <dgm:cxn modelId="{C4B3EBFD-55E7-2047-9AEC-93F0744F6EAD}" type="presParOf" srcId="{8B49AAC6-63C4-9346-BDC0-E0CE004E6E3F}" destId="{1B3C285D-1F8D-7E41-997D-E4FC7466B086}" srcOrd="4" destOrd="0" presId="urn:microsoft.com/office/officeart/2005/8/layout/venn1"/>
    <dgm:cxn modelId="{A4FE6CC3-AF7C-DC4A-827D-83A8E9598601}" type="presParOf" srcId="{8B49AAC6-63C4-9346-BDC0-E0CE004E6E3F}" destId="{A61EB4CF-4A7B-E84E-BFE8-3BF04A95A445}" srcOrd="5" destOrd="0" presId="urn:microsoft.com/office/officeart/2005/8/layout/venn1"/>
    <dgm:cxn modelId="{177839D2-1318-5047-96EA-C913F006C632}" type="presParOf" srcId="{8B49AAC6-63C4-9346-BDC0-E0CE004E6E3F}" destId="{AACA5C10-064C-DD4B-8D1A-ACBC9FE159F9}" srcOrd="6" destOrd="0" presId="urn:microsoft.com/office/officeart/2005/8/layout/venn1"/>
    <dgm:cxn modelId="{528247CA-5666-9440-86B8-A40DE9DE52D7}" type="presParOf" srcId="{8B49AAC6-63C4-9346-BDC0-E0CE004E6E3F}" destId="{F27B503F-AD8F-7E45-87A8-0DF580DDC6AE}" srcOrd="7" destOrd="0" presId="urn:microsoft.com/office/officeart/2005/8/layout/venn1"/>
    <dgm:cxn modelId="{14B0956C-35D0-8A46-A215-78D119EE96ED}" type="presParOf" srcId="{8B49AAC6-63C4-9346-BDC0-E0CE004E6E3F}" destId="{362F59C6-1961-A34B-A607-2EB7E353E09B}" srcOrd="8" destOrd="0" presId="urn:microsoft.com/office/officeart/2005/8/layout/venn1"/>
    <dgm:cxn modelId="{4204505D-E3E5-254B-9279-31549B4B73EB}" type="presParOf" srcId="{8B49AAC6-63C4-9346-BDC0-E0CE004E6E3F}" destId="{98C14995-4847-5344-AA66-B48BC4D44187}"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F4D4A4C-C53F-4940-A59A-9310A0B8DBC1}" type="doc">
      <dgm:prSet loTypeId="urn:microsoft.com/office/officeart/2005/8/layout/vProcess5" loCatId="" qsTypeId="urn:microsoft.com/office/officeart/2005/8/quickstyle/simple4" qsCatId="simple" csTypeId="urn:microsoft.com/office/officeart/2005/8/colors/accent0_1" csCatId="mainScheme" phldr="1"/>
      <dgm:spPr/>
    </dgm:pt>
    <dgm:pt modelId="{CBBFE151-74BA-914B-AD5C-D2732A2AB06C}">
      <dgm:prSet phldrT="[Text]"/>
      <dgm:spPr/>
      <dgm:t>
        <a:bodyPr/>
        <a:lstStyle/>
        <a:p>
          <a:r>
            <a:rPr lang="en-US" dirty="0" smtClean="0"/>
            <a:t>1. </a:t>
          </a:r>
          <a:r>
            <a:rPr lang="en-US" b="1" dirty="0" smtClean="0">
              <a:solidFill>
                <a:srgbClr val="FF0000"/>
              </a:solidFill>
            </a:rPr>
            <a:t>School</a:t>
          </a:r>
          <a:r>
            <a:rPr lang="en-US" dirty="0" smtClean="0"/>
            <a:t> establishes policy for norm violating behavior</a:t>
          </a:r>
          <a:endParaRPr lang="en-US" dirty="0"/>
        </a:p>
      </dgm:t>
    </dgm:pt>
    <dgm:pt modelId="{DDCE3387-AA12-8449-82DC-28FA44304A45}" type="parTrans" cxnId="{DC3B582D-F8DD-4648-B27C-1F90E2268FC4}">
      <dgm:prSet/>
      <dgm:spPr/>
      <dgm:t>
        <a:bodyPr/>
        <a:lstStyle/>
        <a:p>
          <a:endParaRPr lang="en-US"/>
        </a:p>
      </dgm:t>
    </dgm:pt>
    <dgm:pt modelId="{83DB29F0-881F-8D48-9195-EB08DBB0A789}" type="sibTrans" cxnId="{DC3B582D-F8DD-4648-B27C-1F90E2268FC4}">
      <dgm:prSet/>
      <dgm:spPr/>
      <dgm:t>
        <a:bodyPr/>
        <a:lstStyle/>
        <a:p>
          <a:endParaRPr lang="en-US"/>
        </a:p>
      </dgm:t>
    </dgm:pt>
    <dgm:pt modelId="{3EBF3AAE-E8E0-BF46-9751-19D244F388B9}">
      <dgm:prSet phldrT="[Text]"/>
      <dgm:spPr/>
      <dgm:t>
        <a:bodyPr/>
        <a:lstStyle/>
        <a:p>
          <a:r>
            <a:rPr lang="en-US" dirty="0" smtClean="0"/>
            <a:t>2. </a:t>
          </a:r>
          <a:r>
            <a:rPr lang="en-US" b="1" dirty="0" smtClean="0">
              <a:solidFill>
                <a:srgbClr val="FF0000"/>
              </a:solidFill>
            </a:rPr>
            <a:t>Kid</a:t>
          </a:r>
          <a:r>
            <a:rPr lang="en-US" dirty="0" smtClean="0"/>
            <a:t> caught engaging in norm-violating behavior</a:t>
          </a:r>
          <a:endParaRPr lang="en-US" dirty="0"/>
        </a:p>
      </dgm:t>
    </dgm:pt>
    <dgm:pt modelId="{A149CEEC-A3E8-C343-AA78-694460CD54FA}" type="parTrans" cxnId="{F42A17A2-0290-654E-8316-A5B4C7A8A606}">
      <dgm:prSet/>
      <dgm:spPr/>
      <dgm:t>
        <a:bodyPr/>
        <a:lstStyle/>
        <a:p>
          <a:endParaRPr lang="en-US"/>
        </a:p>
      </dgm:t>
    </dgm:pt>
    <dgm:pt modelId="{5C5CAFEA-C1DF-D948-863C-914DF4398FDA}" type="sibTrans" cxnId="{F42A17A2-0290-654E-8316-A5B4C7A8A606}">
      <dgm:prSet/>
      <dgm:spPr/>
      <dgm:t>
        <a:bodyPr/>
        <a:lstStyle/>
        <a:p>
          <a:endParaRPr lang="en-US"/>
        </a:p>
      </dgm:t>
    </dgm:pt>
    <dgm:pt modelId="{280D912F-5A5F-3846-BAB0-32BF95D56FC6}">
      <dgm:prSet phldrT="[Text]"/>
      <dgm:spPr/>
      <dgm:t>
        <a:bodyPr/>
        <a:lstStyle/>
        <a:p>
          <a:r>
            <a:rPr lang="en-US" dirty="0" smtClean="0"/>
            <a:t>3. </a:t>
          </a:r>
          <a:r>
            <a:rPr lang="en-US" b="1" dirty="0" smtClean="0">
              <a:solidFill>
                <a:srgbClr val="FF0000"/>
              </a:solidFill>
            </a:rPr>
            <a:t>Educator</a:t>
          </a:r>
          <a:r>
            <a:rPr lang="en-US" dirty="0" smtClean="0">
              <a:solidFill>
                <a:srgbClr val="FF0000"/>
              </a:solidFill>
            </a:rPr>
            <a:t> </a:t>
          </a:r>
          <a:r>
            <a:rPr lang="en-US" dirty="0" smtClean="0"/>
            <a:t>opts to complete discipline referral</a:t>
          </a:r>
          <a:endParaRPr lang="en-US" dirty="0"/>
        </a:p>
      </dgm:t>
    </dgm:pt>
    <dgm:pt modelId="{FB466275-9213-2749-9CF9-2683D6C840D5}" type="parTrans" cxnId="{B9DF9CD9-CF5F-C54F-9120-D0582240A402}">
      <dgm:prSet/>
      <dgm:spPr/>
      <dgm:t>
        <a:bodyPr/>
        <a:lstStyle/>
        <a:p>
          <a:endParaRPr lang="en-US"/>
        </a:p>
      </dgm:t>
    </dgm:pt>
    <dgm:pt modelId="{C7CFD046-D817-EB42-9010-05CBC1749099}" type="sibTrans" cxnId="{B9DF9CD9-CF5F-C54F-9120-D0582240A402}">
      <dgm:prSet/>
      <dgm:spPr/>
      <dgm:t>
        <a:bodyPr/>
        <a:lstStyle/>
        <a:p>
          <a:endParaRPr lang="en-US"/>
        </a:p>
      </dgm:t>
    </dgm:pt>
    <dgm:pt modelId="{ABECCF59-5C30-9D4D-974C-A55641248504}">
      <dgm:prSet phldrT="[Text]"/>
      <dgm:spPr/>
      <dgm:t>
        <a:bodyPr/>
        <a:lstStyle/>
        <a:p>
          <a:r>
            <a:rPr lang="en-US" dirty="0" smtClean="0"/>
            <a:t>4. </a:t>
          </a:r>
          <a:r>
            <a:rPr lang="en-US" b="1" dirty="0" smtClean="0">
              <a:solidFill>
                <a:srgbClr val="FF0000"/>
              </a:solidFill>
            </a:rPr>
            <a:t>Administrator</a:t>
          </a:r>
          <a:r>
            <a:rPr lang="en-US" dirty="0" smtClean="0">
              <a:solidFill>
                <a:srgbClr val="FF0000"/>
              </a:solidFill>
            </a:rPr>
            <a:t> </a:t>
          </a:r>
          <a:r>
            <a:rPr lang="en-US" dirty="0" smtClean="0"/>
            <a:t>opts to formalize incident</a:t>
          </a:r>
          <a:endParaRPr lang="en-US" dirty="0"/>
        </a:p>
      </dgm:t>
    </dgm:pt>
    <dgm:pt modelId="{17D5B081-44E0-0240-B8A0-CBACE31C9AE6}" type="parTrans" cxnId="{C0815A00-3ACE-8E41-9BC2-0C6AF98006C8}">
      <dgm:prSet/>
      <dgm:spPr/>
      <dgm:t>
        <a:bodyPr/>
        <a:lstStyle/>
        <a:p>
          <a:endParaRPr lang="en-US"/>
        </a:p>
      </dgm:t>
    </dgm:pt>
    <dgm:pt modelId="{3312719E-FDC3-EE4F-86B8-01BF941F0AEB}" type="sibTrans" cxnId="{C0815A00-3ACE-8E41-9BC2-0C6AF98006C8}">
      <dgm:prSet/>
      <dgm:spPr/>
      <dgm:t>
        <a:bodyPr/>
        <a:lstStyle/>
        <a:p>
          <a:endParaRPr lang="en-US"/>
        </a:p>
      </dgm:t>
    </dgm:pt>
    <dgm:pt modelId="{67EE031D-6CEC-4E40-B7AC-444412E7BAE2}">
      <dgm:prSet phldrT="[Text]"/>
      <dgm:spPr>
        <a:solidFill>
          <a:srgbClr val="FFFF00"/>
        </a:solidFill>
      </dgm:spPr>
      <dgm:t>
        <a:bodyPr/>
        <a:lstStyle/>
        <a:p>
          <a:r>
            <a:rPr lang="en-US" dirty="0" smtClean="0"/>
            <a:t>ODR Data Point</a:t>
          </a:r>
          <a:endParaRPr lang="en-US" dirty="0"/>
        </a:p>
      </dgm:t>
    </dgm:pt>
    <dgm:pt modelId="{C63C6DC2-53B8-9A45-9654-7E2643438341}" type="parTrans" cxnId="{38C7C7D0-99A1-5849-9BC4-5A230364000E}">
      <dgm:prSet/>
      <dgm:spPr/>
      <dgm:t>
        <a:bodyPr/>
        <a:lstStyle/>
        <a:p>
          <a:endParaRPr lang="en-US"/>
        </a:p>
      </dgm:t>
    </dgm:pt>
    <dgm:pt modelId="{807C2745-C9AF-EF4D-9784-375FBD4616EC}" type="sibTrans" cxnId="{38C7C7D0-99A1-5849-9BC4-5A230364000E}">
      <dgm:prSet/>
      <dgm:spPr/>
      <dgm:t>
        <a:bodyPr/>
        <a:lstStyle/>
        <a:p>
          <a:endParaRPr lang="en-US"/>
        </a:p>
      </dgm:t>
    </dgm:pt>
    <dgm:pt modelId="{AC119278-5586-2B49-BEDF-1573423A63DA}" type="pres">
      <dgm:prSet presAssocID="{CF4D4A4C-C53F-4940-A59A-9310A0B8DBC1}" presName="outerComposite" presStyleCnt="0">
        <dgm:presLayoutVars>
          <dgm:chMax val="5"/>
          <dgm:dir/>
          <dgm:resizeHandles val="exact"/>
        </dgm:presLayoutVars>
      </dgm:prSet>
      <dgm:spPr/>
    </dgm:pt>
    <dgm:pt modelId="{B973BFC7-05F5-1A4C-BDE1-CCF0A56AC581}" type="pres">
      <dgm:prSet presAssocID="{CF4D4A4C-C53F-4940-A59A-9310A0B8DBC1}" presName="dummyMaxCanvas" presStyleCnt="0">
        <dgm:presLayoutVars/>
      </dgm:prSet>
      <dgm:spPr/>
    </dgm:pt>
    <dgm:pt modelId="{BD9B9A1D-D289-3F48-8B51-F320F469A959}" type="pres">
      <dgm:prSet presAssocID="{CF4D4A4C-C53F-4940-A59A-9310A0B8DBC1}" presName="FiveNodes_1" presStyleLbl="node1" presStyleIdx="0" presStyleCnt="5">
        <dgm:presLayoutVars>
          <dgm:bulletEnabled val="1"/>
        </dgm:presLayoutVars>
      </dgm:prSet>
      <dgm:spPr/>
      <dgm:t>
        <a:bodyPr/>
        <a:lstStyle/>
        <a:p>
          <a:endParaRPr lang="en-US"/>
        </a:p>
      </dgm:t>
    </dgm:pt>
    <dgm:pt modelId="{660105F7-E6AE-CD4E-9F28-3F6EFA27D776}" type="pres">
      <dgm:prSet presAssocID="{CF4D4A4C-C53F-4940-A59A-9310A0B8DBC1}" presName="FiveNodes_2" presStyleLbl="node1" presStyleIdx="1" presStyleCnt="5">
        <dgm:presLayoutVars>
          <dgm:bulletEnabled val="1"/>
        </dgm:presLayoutVars>
      </dgm:prSet>
      <dgm:spPr/>
      <dgm:t>
        <a:bodyPr/>
        <a:lstStyle/>
        <a:p>
          <a:endParaRPr lang="en-US"/>
        </a:p>
      </dgm:t>
    </dgm:pt>
    <dgm:pt modelId="{82270891-0F70-8C4A-89A8-9E7D0D4FA87B}" type="pres">
      <dgm:prSet presAssocID="{CF4D4A4C-C53F-4940-A59A-9310A0B8DBC1}" presName="FiveNodes_3" presStyleLbl="node1" presStyleIdx="2" presStyleCnt="5">
        <dgm:presLayoutVars>
          <dgm:bulletEnabled val="1"/>
        </dgm:presLayoutVars>
      </dgm:prSet>
      <dgm:spPr/>
      <dgm:t>
        <a:bodyPr/>
        <a:lstStyle/>
        <a:p>
          <a:endParaRPr lang="en-US"/>
        </a:p>
      </dgm:t>
    </dgm:pt>
    <dgm:pt modelId="{6B64437C-936C-9446-BEE6-1E0C9D4CE01E}" type="pres">
      <dgm:prSet presAssocID="{CF4D4A4C-C53F-4940-A59A-9310A0B8DBC1}" presName="FiveNodes_4" presStyleLbl="node1" presStyleIdx="3" presStyleCnt="5">
        <dgm:presLayoutVars>
          <dgm:bulletEnabled val="1"/>
        </dgm:presLayoutVars>
      </dgm:prSet>
      <dgm:spPr/>
      <dgm:t>
        <a:bodyPr/>
        <a:lstStyle/>
        <a:p>
          <a:endParaRPr lang="en-US"/>
        </a:p>
      </dgm:t>
    </dgm:pt>
    <dgm:pt modelId="{A3B0E5DC-5C4C-8647-9059-5F63F9D8ACD0}" type="pres">
      <dgm:prSet presAssocID="{CF4D4A4C-C53F-4940-A59A-9310A0B8DBC1}" presName="FiveNodes_5" presStyleLbl="node1" presStyleIdx="4" presStyleCnt="5">
        <dgm:presLayoutVars>
          <dgm:bulletEnabled val="1"/>
        </dgm:presLayoutVars>
      </dgm:prSet>
      <dgm:spPr/>
      <dgm:t>
        <a:bodyPr/>
        <a:lstStyle/>
        <a:p>
          <a:endParaRPr lang="en-US"/>
        </a:p>
      </dgm:t>
    </dgm:pt>
    <dgm:pt modelId="{788B29D1-6386-CB42-94D8-2F2D8B98758A}" type="pres">
      <dgm:prSet presAssocID="{CF4D4A4C-C53F-4940-A59A-9310A0B8DBC1}" presName="FiveConn_1-2" presStyleLbl="fgAccFollowNode1" presStyleIdx="0" presStyleCnt="4">
        <dgm:presLayoutVars>
          <dgm:bulletEnabled val="1"/>
        </dgm:presLayoutVars>
      </dgm:prSet>
      <dgm:spPr/>
      <dgm:t>
        <a:bodyPr/>
        <a:lstStyle/>
        <a:p>
          <a:endParaRPr lang="en-US"/>
        </a:p>
      </dgm:t>
    </dgm:pt>
    <dgm:pt modelId="{97621F74-1839-864D-A201-160620430B9F}" type="pres">
      <dgm:prSet presAssocID="{CF4D4A4C-C53F-4940-A59A-9310A0B8DBC1}" presName="FiveConn_2-3" presStyleLbl="fgAccFollowNode1" presStyleIdx="1" presStyleCnt="4">
        <dgm:presLayoutVars>
          <dgm:bulletEnabled val="1"/>
        </dgm:presLayoutVars>
      </dgm:prSet>
      <dgm:spPr/>
      <dgm:t>
        <a:bodyPr/>
        <a:lstStyle/>
        <a:p>
          <a:endParaRPr lang="en-US"/>
        </a:p>
      </dgm:t>
    </dgm:pt>
    <dgm:pt modelId="{3227C6FF-1EA3-AF44-AA8A-A1CEA44E81BA}" type="pres">
      <dgm:prSet presAssocID="{CF4D4A4C-C53F-4940-A59A-9310A0B8DBC1}" presName="FiveConn_3-4" presStyleLbl="fgAccFollowNode1" presStyleIdx="2" presStyleCnt="4">
        <dgm:presLayoutVars>
          <dgm:bulletEnabled val="1"/>
        </dgm:presLayoutVars>
      </dgm:prSet>
      <dgm:spPr/>
      <dgm:t>
        <a:bodyPr/>
        <a:lstStyle/>
        <a:p>
          <a:endParaRPr lang="en-US"/>
        </a:p>
      </dgm:t>
    </dgm:pt>
    <dgm:pt modelId="{5E63770C-105A-BA40-93CA-D224A6B8594E}" type="pres">
      <dgm:prSet presAssocID="{CF4D4A4C-C53F-4940-A59A-9310A0B8DBC1}" presName="FiveConn_4-5" presStyleLbl="fgAccFollowNode1" presStyleIdx="3" presStyleCnt="4">
        <dgm:presLayoutVars>
          <dgm:bulletEnabled val="1"/>
        </dgm:presLayoutVars>
      </dgm:prSet>
      <dgm:spPr/>
      <dgm:t>
        <a:bodyPr/>
        <a:lstStyle/>
        <a:p>
          <a:endParaRPr lang="en-US"/>
        </a:p>
      </dgm:t>
    </dgm:pt>
    <dgm:pt modelId="{4F6AAD41-4274-1141-B71C-AF01F0CEBB59}" type="pres">
      <dgm:prSet presAssocID="{CF4D4A4C-C53F-4940-A59A-9310A0B8DBC1}" presName="FiveNodes_1_text" presStyleLbl="node1" presStyleIdx="4" presStyleCnt="5">
        <dgm:presLayoutVars>
          <dgm:bulletEnabled val="1"/>
        </dgm:presLayoutVars>
      </dgm:prSet>
      <dgm:spPr/>
      <dgm:t>
        <a:bodyPr/>
        <a:lstStyle/>
        <a:p>
          <a:endParaRPr lang="en-US"/>
        </a:p>
      </dgm:t>
    </dgm:pt>
    <dgm:pt modelId="{CA62A51E-DE9F-A54C-889F-6DB65D388FDC}" type="pres">
      <dgm:prSet presAssocID="{CF4D4A4C-C53F-4940-A59A-9310A0B8DBC1}" presName="FiveNodes_2_text" presStyleLbl="node1" presStyleIdx="4" presStyleCnt="5">
        <dgm:presLayoutVars>
          <dgm:bulletEnabled val="1"/>
        </dgm:presLayoutVars>
      </dgm:prSet>
      <dgm:spPr/>
      <dgm:t>
        <a:bodyPr/>
        <a:lstStyle/>
        <a:p>
          <a:endParaRPr lang="en-US"/>
        </a:p>
      </dgm:t>
    </dgm:pt>
    <dgm:pt modelId="{BD2EC537-4D44-C045-A9D0-219CD065BB00}" type="pres">
      <dgm:prSet presAssocID="{CF4D4A4C-C53F-4940-A59A-9310A0B8DBC1}" presName="FiveNodes_3_text" presStyleLbl="node1" presStyleIdx="4" presStyleCnt="5">
        <dgm:presLayoutVars>
          <dgm:bulletEnabled val="1"/>
        </dgm:presLayoutVars>
      </dgm:prSet>
      <dgm:spPr/>
      <dgm:t>
        <a:bodyPr/>
        <a:lstStyle/>
        <a:p>
          <a:endParaRPr lang="en-US"/>
        </a:p>
      </dgm:t>
    </dgm:pt>
    <dgm:pt modelId="{E2402F3D-3B29-D84D-ABC0-119A21BEB4C2}" type="pres">
      <dgm:prSet presAssocID="{CF4D4A4C-C53F-4940-A59A-9310A0B8DBC1}" presName="FiveNodes_4_text" presStyleLbl="node1" presStyleIdx="4" presStyleCnt="5">
        <dgm:presLayoutVars>
          <dgm:bulletEnabled val="1"/>
        </dgm:presLayoutVars>
      </dgm:prSet>
      <dgm:spPr/>
      <dgm:t>
        <a:bodyPr/>
        <a:lstStyle/>
        <a:p>
          <a:endParaRPr lang="en-US"/>
        </a:p>
      </dgm:t>
    </dgm:pt>
    <dgm:pt modelId="{A662B74B-E003-4145-A909-C1F2F81B4426}" type="pres">
      <dgm:prSet presAssocID="{CF4D4A4C-C53F-4940-A59A-9310A0B8DBC1}" presName="FiveNodes_5_text" presStyleLbl="node1" presStyleIdx="4" presStyleCnt="5">
        <dgm:presLayoutVars>
          <dgm:bulletEnabled val="1"/>
        </dgm:presLayoutVars>
      </dgm:prSet>
      <dgm:spPr/>
      <dgm:t>
        <a:bodyPr/>
        <a:lstStyle/>
        <a:p>
          <a:endParaRPr lang="en-US"/>
        </a:p>
      </dgm:t>
    </dgm:pt>
  </dgm:ptLst>
  <dgm:cxnLst>
    <dgm:cxn modelId="{16E74375-2C21-E24A-94ED-D00D313FBF9E}" type="presOf" srcId="{280D912F-5A5F-3846-BAB0-32BF95D56FC6}" destId="{82270891-0F70-8C4A-89A8-9E7D0D4FA87B}" srcOrd="0" destOrd="0" presId="urn:microsoft.com/office/officeart/2005/8/layout/vProcess5"/>
    <dgm:cxn modelId="{A8B7262C-40C1-F348-AD82-33F217E69F44}" type="presOf" srcId="{3312719E-FDC3-EE4F-86B8-01BF941F0AEB}" destId="{5E63770C-105A-BA40-93CA-D224A6B8594E}" srcOrd="0" destOrd="0" presId="urn:microsoft.com/office/officeart/2005/8/layout/vProcess5"/>
    <dgm:cxn modelId="{C0815A00-3ACE-8E41-9BC2-0C6AF98006C8}" srcId="{CF4D4A4C-C53F-4940-A59A-9310A0B8DBC1}" destId="{ABECCF59-5C30-9D4D-974C-A55641248504}" srcOrd="3" destOrd="0" parTransId="{17D5B081-44E0-0240-B8A0-CBACE31C9AE6}" sibTransId="{3312719E-FDC3-EE4F-86B8-01BF941F0AEB}"/>
    <dgm:cxn modelId="{B9DF9CD9-CF5F-C54F-9120-D0582240A402}" srcId="{CF4D4A4C-C53F-4940-A59A-9310A0B8DBC1}" destId="{280D912F-5A5F-3846-BAB0-32BF95D56FC6}" srcOrd="2" destOrd="0" parTransId="{FB466275-9213-2749-9CF9-2683D6C840D5}" sibTransId="{C7CFD046-D817-EB42-9010-05CBC1749099}"/>
    <dgm:cxn modelId="{F42A17A2-0290-654E-8316-A5B4C7A8A606}" srcId="{CF4D4A4C-C53F-4940-A59A-9310A0B8DBC1}" destId="{3EBF3AAE-E8E0-BF46-9751-19D244F388B9}" srcOrd="1" destOrd="0" parTransId="{A149CEEC-A3E8-C343-AA78-694460CD54FA}" sibTransId="{5C5CAFEA-C1DF-D948-863C-914DF4398FDA}"/>
    <dgm:cxn modelId="{C8109652-9119-2C42-8551-A1066B5071B5}" type="presOf" srcId="{CBBFE151-74BA-914B-AD5C-D2732A2AB06C}" destId="{BD9B9A1D-D289-3F48-8B51-F320F469A959}" srcOrd="0" destOrd="0" presId="urn:microsoft.com/office/officeart/2005/8/layout/vProcess5"/>
    <dgm:cxn modelId="{E4310BF4-BAC3-D244-91D8-A474AEDAF024}" type="presOf" srcId="{67EE031D-6CEC-4E40-B7AC-444412E7BAE2}" destId="{A662B74B-E003-4145-A909-C1F2F81B4426}" srcOrd="1" destOrd="0" presId="urn:microsoft.com/office/officeart/2005/8/layout/vProcess5"/>
    <dgm:cxn modelId="{57870257-3720-024D-9415-773B9BC7767E}" type="presOf" srcId="{CBBFE151-74BA-914B-AD5C-D2732A2AB06C}" destId="{4F6AAD41-4274-1141-B71C-AF01F0CEBB59}" srcOrd="1" destOrd="0" presId="urn:microsoft.com/office/officeart/2005/8/layout/vProcess5"/>
    <dgm:cxn modelId="{92E701AE-4AE0-8744-91A5-D09B3BA97BA6}" type="presOf" srcId="{3EBF3AAE-E8E0-BF46-9751-19D244F388B9}" destId="{660105F7-E6AE-CD4E-9F28-3F6EFA27D776}" srcOrd="0" destOrd="0" presId="urn:microsoft.com/office/officeart/2005/8/layout/vProcess5"/>
    <dgm:cxn modelId="{DC3B582D-F8DD-4648-B27C-1F90E2268FC4}" srcId="{CF4D4A4C-C53F-4940-A59A-9310A0B8DBC1}" destId="{CBBFE151-74BA-914B-AD5C-D2732A2AB06C}" srcOrd="0" destOrd="0" parTransId="{DDCE3387-AA12-8449-82DC-28FA44304A45}" sibTransId="{83DB29F0-881F-8D48-9195-EB08DBB0A789}"/>
    <dgm:cxn modelId="{D791A97D-07E6-EC4B-B0DB-A54AF4E6DBF1}" type="presOf" srcId="{CF4D4A4C-C53F-4940-A59A-9310A0B8DBC1}" destId="{AC119278-5586-2B49-BEDF-1573423A63DA}" srcOrd="0" destOrd="0" presId="urn:microsoft.com/office/officeart/2005/8/layout/vProcess5"/>
    <dgm:cxn modelId="{38C7C7D0-99A1-5849-9BC4-5A230364000E}" srcId="{CF4D4A4C-C53F-4940-A59A-9310A0B8DBC1}" destId="{67EE031D-6CEC-4E40-B7AC-444412E7BAE2}" srcOrd="4" destOrd="0" parTransId="{C63C6DC2-53B8-9A45-9654-7E2643438341}" sibTransId="{807C2745-C9AF-EF4D-9784-375FBD4616EC}"/>
    <dgm:cxn modelId="{2FCB3A35-28E1-7F47-AC51-E30E26F727D6}" type="presOf" srcId="{83DB29F0-881F-8D48-9195-EB08DBB0A789}" destId="{788B29D1-6386-CB42-94D8-2F2D8B98758A}" srcOrd="0" destOrd="0" presId="urn:microsoft.com/office/officeart/2005/8/layout/vProcess5"/>
    <dgm:cxn modelId="{755E8657-2B93-FC44-A413-9F3307F7B538}" type="presOf" srcId="{280D912F-5A5F-3846-BAB0-32BF95D56FC6}" destId="{BD2EC537-4D44-C045-A9D0-219CD065BB00}" srcOrd="1" destOrd="0" presId="urn:microsoft.com/office/officeart/2005/8/layout/vProcess5"/>
    <dgm:cxn modelId="{009F30B6-28E6-8E47-87BC-E049B14D7FBD}" type="presOf" srcId="{67EE031D-6CEC-4E40-B7AC-444412E7BAE2}" destId="{A3B0E5DC-5C4C-8647-9059-5F63F9D8ACD0}" srcOrd="0" destOrd="0" presId="urn:microsoft.com/office/officeart/2005/8/layout/vProcess5"/>
    <dgm:cxn modelId="{01070876-1083-5049-9D29-61DFD85B2D14}" type="presOf" srcId="{C7CFD046-D817-EB42-9010-05CBC1749099}" destId="{3227C6FF-1EA3-AF44-AA8A-A1CEA44E81BA}" srcOrd="0" destOrd="0" presId="urn:microsoft.com/office/officeart/2005/8/layout/vProcess5"/>
    <dgm:cxn modelId="{4949C478-4286-CA4E-B297-BBDB2689C254}" type="presOf" srcId="{5C5CAFEA-C1DF-D948-863C-914DF4398FDA}" destId="{97621F74-1839-864D-A201-160620430B9F}" srcOrd="0" destOrd="0" presId="urn:microsoft.com/office/officeart/2005/8/layout/vProcess5"/>
    <dgm:cxn modelId="{E35423A9-0610-0143-B2C1-BA727587C4AD}" type="presOf" srcId="{3EBF3AAE-E8E0-BF46-9751-19D244F388B9}" destId="{CA62A51E-DE9F-A54C-889F-6DB65D388FDC}" srcOrd="1" destOrd="0" presId="urn:microsoft.com/office/officeart/2005/8/layout/vProcess5"/>
    <dgm:cxn modelId="{34B701F0-0006-F14C-9391-C1282D4E8FED}" type="presOf" srcId="{ABECCF59-5C30-9D4D-974C-A55641248504}" destId="{E2402F3D-3B29-D84D-ABC0-119A21BEB4C2}" srcOrd="1" destOrd="0" presId="urn:microsoft.com/office/officeart/2005/8/layout/vProcess5"/>
    <dgm:cxn modelId="{7F396529-2E12-EA46-A9C0-04009C010AC8}" type="presOf" srcId="{ABECCF59-5C30-9D4D-974C-A55641248504}" destId="{6B64437C-936C-9446-BEE6-1E0C9D4CE01E}" srcOrd="0" destOrd="0" presId="urn:microsoft.com/office/officeart/2005/8/layout/vProcess5"/>
    <dgm:cxn modelId="{566D09BA-60A3-E54D-8168-2C93D4E7C9E8}" type="presParOf" srcId="{AC119278-5586-2B49-BEDF-1573423A63DA}" destId="{B973BFC7-05F5-1A4C-BDE1-CCF0A56AC581}" srcOrd="0" destOrd="0" presId="urn:microsoft.com/office/officeart/2005/8/layout/vProcess5"/>
    <dgm:cxn modelId="{2B3A0D83-7A16-3B4E-A27B-20B06EF85EF6}" type="presParOf" srcId="{AC119278-5586-2B49-BEDF-1573423A63DA}" destId="{BD9B9A1D-D289-3F48-8B51-F320F469A959}" srcOrd="1" destOrd="0" presId="urn:microsoft.com/office/officeart/2005/8/layout/vProcess5"/>
    <dgm:cxn modelId="{64C1DC6E-DCFE-0D4E-96D4-59DCBE3A6872}" type="presParOf" srcId="{AC119278-5586-2B49-BEDF-1573423A63DA}" destId="{660105F7-E6AE-CD4E-9F28-3F6EFA27D776}" srcOrd="2" destOrd="0" presId="urn:microsoft.com/office/officeart/2005/8/layout/vProcess5"/>
    <dgm:cxn modelId="{759D0243-EA2E-BB46-99C5-709A59707E0E}" type="presParOf" srcId="{AC119278-5586-2B49-BEDF-1573423A63DA}" destId="{82270891-0F70-8C4A-89A8-9E7D0D4FA87B}" srcOrd="3" destOrd="0" presId="urn:microsoft.com/office/officeart/2005/8/layout/vProcess5"/>
    <dgm:cxn modelId="{BAE90CF8-46B3-A24D-B027-E0AA7F1B3552}" type="presParOf" srcId="{AC119278-5586-2B49-BEDF-1573423A63DA}" destId="{6B64437C-936C-9446-BEE6-1E0C9D4CE01E}" srcOrd="4" destOrd="0" presId="urn:microsoft.com/office/officeart/2005/8/layout/vProcess5"/>
    <dgm:cxn modelId="{77117C53-CF95-0443-A756-7891A5870B9E}" type="presParOf" srcId="{AC119278-5586-2B49-BEDF-1573423A63DA}" destId="{A3B0E5DC-5C4C-8647-9059-5F63F9D8ACD0}" srcOrd="5" destOrd="0" presId="urn:microsoft.com/office/officeart/2005/8/layout/vProcess5"/>
    <dgm:cxn modelId="{F68E1AA3-F80F-AC43-BC37-99E76B311BF3}" type="presParOf" srcId="{AC119278-5586-2B49-BEDF-1573423A63DA}" destId="{788B29D1-6386-CB42-94D8-2F2D8B98758A}" srcOrd="6" destOrd="0" presId="urn:microsoft.com/office/officeart/2005/8/layout/vProcess5"/>
    <dgm:cxn modelId="{622E7302-1E00-B64A-A711-B7707C58FBD8}" type="presParOf" srcId="{AC119278-5586-2B49-BEDF-1573423A63DA}" destId="{97621F74-1839-864D-A201-160620430B9F}" srcOrd="7" destOrd="0" presId="urn:microsoft.com/office/officeart/2005/8/layout/vProcess5"/>
    <dgm:cxn modelId="{3327F23C-C388-D64F-882D-FF583BA49657}" type="presParOf" srcId="{AC119278-5586-2B49-BEDF-1573423A63DA}" destId="{3227C6FF-1EA3-AF44-AA8A-A1CEA44E81BA}" srcOrd="8" destOrd="0" presId="urn:microsoft.com/office/officeart/2005/8/layout/vProcess5"/>
    <dgm:cxn modelId="{72E47715-077C-7D4B-A22D-9C5A28142969}" type="presParOf" srcId="{AC119278-5586-2B49-BEDF-1573423A63DA}" destId="{5E63770C-105A-BA40-93CA-D224A6B8594E}" srcOrd="9" destOrd="0" presId="urn:microsoft.com/office/officeart/2005/8/layout/vProcess5"/>
    <dgm:cxn modelId="{BCB3DEF1-55B5-5846-9017-231A88F3E8FA}" type="presParOf" srcId="{AC119278-5586-2B49-BEDF-1573423A63DA}" destId="{4F6AAD41-4274-1141-B71C-AF01F0CEBB59}" srcOrd="10" destOrd="0" presId="urn:microsoft.com/office/officeart/2005/8/layout/vProcess5"/>
    <dgm:cxn modelId="{7505AF5E-3452-0545-A748-CF7171CD2DDC}" type="presParOf" srcId="{AC119278-5586-2B49-BEDF-1573423A63DA}" destId="{CA62A51E-DE9F-A54C-889F-6DB65D388FDC}" srcOrd="11" destOrd="0" presId="urn:microsoft.com/office/officeart/2005/8/layout/vProcess5"/>
    <dgm:cxn modelId="{50EB8D0F-8D25-C345-9E4F-1FCC34ABF148}" type="presParOf" srcId="{AC119278-5586-2B49-BEDF-1573423A63DA}" destId="{BD2EC537-4D44-C045-A9D0-219CD065BB00}" srcOrd="12" destOrd="0" presId="urn:microsoft.com/office/officeart/2005/8/layout/vProcess5"/>
    <dgm:cxn modelId="{4DF73974-87B3-5A4E-AF81-A150B737D695}" type="presParOf" srcId="{AC119278-5586-2B49-BEDF-1573423A63DA}" destId="{E2402F3D-3B29-D84D-ABC0-119A21BEB4C2}" srcOrd="13" destOrd="0" presId="urn:microsoft.com/office/officeart/2005/8/layout/vProcess5"/>
    <dgm:cxn modelId="{BD028B70-6CE9-CA47-962C-C8ADE200038D}" type="presParOf" srcId="{AC119278-5586-2B49-BEDF-1573423A63DA}" destId="{A662B74B-E003-4145-A909-C1F2F81B442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4AF8A27D-9EF1-E040-BCAD-E3DA5066D43A}">
      <dgm:prSet phldrT="[Text]" custT="1"/>
      <dgm:spPr>
        <a:solidFill>
          <a:srgbClr val="00FF80"/>
        </a:solidFill>
      </dgm:spPr>
      <dgm:t>
        <a:bodyPr/>
        <a:lstStyle/>
        <a:p>
          <a:r>
            <a:rPr lang="en-US" sz="2400" dirty="0" smtClean="0">
              <a:solidFill>
                <a:srgbClr val="000000"/>
              </a:solidFill>
            </a:rPr>
            <a:t>PROGRESS</a:t>
          </a:r>
          <a:endParaRPr lang="en-US" sz="2400"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custT="1"/>
      <dgm:spPr/>
      <dgm:t>
        <a:bodyPr/>
        <a:lstStyle/>
        <a:p>
          <a:r>
            <a:rPr lang="en-US" sz="1800" dirty="0" smtClean="0">
              <a:solidFill>
                <a:srgbClr val="000000"/>
              </a:solidFill>
            </a:rPr>
            <a:t>MTSS/MTBF</a:t>
          </a:r>
          <a:endParaRPr lang="en-US" sz="1800" dirty="0">
            <a:solidFill>
              <a:srgbClr val="000000"/>
            </a:solidFill>
          </a:endParaRPr>
        </a:p>
      </dgm:t>
    </dgm:pt>
    <dgm:pt modelId="{40E70988-C2A9-5649-853E-DAF6E65DC067}" type="parTrans" cxnId="{540110F2-C559-354F-B5E3-3DF450149B0E}">
      <dgm:prSet/>
      <dgm:spPr/>
      <dgm:t>
        <a:bodyPr/>
        <a:lstStyle/>
        <a:p>
          <a:endParaRPr lang="en-US" sz="1800">
            <a:solidFill>
              <a:srgbClr val="000000"/>
            </a:solidFill>
          </a:endParaRPr>
        </a:p>
      </dgm:t>
    </dgm:pt>
    <dgm:pt modelId="{7FB90996-7964-F647-B9C4-B044D133F75F}" type="sibTrans" cxnId="{540110F2-C559-354F-B5E3-3DF450149B0E}">
      <dgm:prSet/>
      <dgm:spPr/>
      <dgm:t>
        <a:bodyPr/>
        <a:lstStyle/>
        <a:p>
          <a:endParaRPr lang="en-US"/>
        </a:p>
      </dgm:t>
    </dgm:pt>
    <dgm:pt modelId="{3F6F72E7-ABD9-7F46-8C8D-0C2907272765}">
      <dgm:prSet phldrT="[Text]" custT="1"/>
      <dgm:spPr/>
      <dgm:t>
        <a:bodyPr/>
        <a:lstStyle/>
        <a:p>
          <a:r>
            <a:rPr lang="en-US" sz="1800" dirty="0" smtClean="0">
              <a:solidFill>
                <a:srgbClr val="000000"/>
              </a:solidFill>
            </a:rPr>
            <a:t>Academic-behavior connections</a:t>
          </a:r>
          <a:endParaRPr lang="en-US" sz="1800" dirty="0">
            <a:solidFill>
              <a:srgbClr val="000000"/>
            </a:solidFill>
          </a:endParaRPr>
        </a:p>
      </dgm:t>
    </dgm:pt>
    <dgm:pt modelId="{862D1D00-F4B6-5A4F-B400-1025B6BCAD09}" type="parTrans" cxnId="{6CE51129-5F16-E441-B163-2FA2D75570F7}">
      <dgm:prSet/>
      <dgm:spPr/>
      <dgm:t>
        <a:bodyPr/>
        <a:lstStyle/>
        <a:p>
          <a:endParaRPr lang="en-US" sz="1800">
            <a:solidFill>
              <a:srgbClr val="000000"/>
            </a:solidFill>
          </a:endParaRPr>
        </a:p>
      </dgm:t>
    </dgm:pt>
    <dgm:pt modelId="{85C7F54B-5149-C74B-A777-9ECB54F9BB02}" type="sibTrans" cxnId="{6CE51129-5F16-E441-B163-2FA2D75570F7}">
      <dgm:prSet/>
      <dgm:spPr/>
      <dgm:t>
        <a:bodyPr/>
        <a:lstStyle/>
        <a:p>
          <a:endParaRPr lang="en-US"/>
        </a:p>
      </dgm:t>
    </dgm:pt>
    <dgm:pt modelId="{75DCC027-BB15-974E-A8C6-EDD076E2E56C}">
      <dgm:prSet phldrT="[Text]" custT="1"/>
      <dgm:spPr/>
      <dgm:t>
        <a:bodyPr/>
        <a:lstStyle/>
        <a:p>
          <a:r>
            <a:rPr lang="en-US" sz="1800" dirty="0" smtClean="0">
              <a:solidFill>
                <a:srgbClr val="000000"/>
              </a:solidFill>
            </a:rPr>
            <a:t>Universal screening</a:t>
          </a:r>
          <a:endParaRPr lang="en-US" sz="1800" dirty="0">
            <a:solidFill>
              <a:srgbClr val="000000"/>
            </a:solidFill>
          </a:endParaRPr>
        </a:p>
      </dgm:t>
    </dgm:pt>
    <dgm:pt modelId="{A7D6B89A-D754-5247-829D-A905CED2D596}" type="parTrans" cxnId="{9F2A6997-D03A-4C42-8A28-F52AFA82AEE7}">
      <dgm:prSet/>
      <dgm:spPr/>
      <dgm:t>
        <a:bodyPr/>
        <a:lstStyle/>
        <a:p>
          <a:endParaRPr lang="en-US" sz="1800">
            <a:solidFill>
              <a:srgbClr val="000000"/>
            </a:solidFill>
          </a:endParaRPr>
        </a:p>
      </dgm:t>
    </dgm:pt>
    <dgm:pt modelId="{9B578234-D73D-6D48-918B-D8361FE377CA}" type="sibTrans" cxnId="{9F2A6997-D03A-4C42-8A28-F52AFA82AEE7}">
      <dgm:prSet/>
      <dgm:spPr/>
      <dgm:t>
        <a:bodyPr/>
        <a:lstStyle/>
        <a:p>
          <a:endParaRPr lang="en-US"/>
        </a:p>
      </dgm:t>
    </dgm:pt>
    <dgm:pt modelId="{1CFE23B1-5CD9-E345-8926-08E0FD87A4A3}">
      <dgm:prSet phldrT="[Text]" custT="1"/>
      <dgm:spPr/>
      <dgm:t>
        <a:bodyPr/>
        <a:lstStyle/>
        <a:p>
          <a:r>
            <a:rPr lang="en-US" sz="1800" dirty="0" smtClean="0">
              <a:solidFill>
                <a:srgbClr val="000000"/>
              </a:solidFill>
            </a:rPr>
            <a:t>Function-based support</a:t>
          </a:r>
          <a:endParaRPr lang="en-US" sz="1800" dirty="0">
            <a:solidFill>
              <a:srgbClr val="000000"/>
            </a:solidFill>
          </a:endParaRPr>
        </a:p>
      </dgm:t>
    </dgm:pt>
    <dgm:pt modelId="{152CCE60-69BC-9B45-ADD4-2223534D46B8}" type="parTrans" cxnId="{C308E661-8F9F-B842-93CB-56503970921E}">
      <dgm:prSet/>
      <dgm:spPr/>
      <dgm:t>
        <a:bodyPr/>
        <a:lstStyle/>
        <a:p>
          <a:endParaRPr lang="en-US" sz="1800">
            <a:solidFill>
              <a:srgbClr val="000000"/>
            </a:solidFill>
          </a:endParaRPr>
        </a:p>
      </dgm:t>
    </dgm:pt>
    <dgm:pt modelId="{C7DBECF2-AAD3-104A-830B-BC351892B0E7}" type="sibTrans" cxnId="{C308E661-8F9F-B842-93CB-56503970921E}">
      <dgm:prSet/>
      <dgm:spPr/>
      <dgm:t>
        <a:bodyPr/>
        <a:lstStyle/>
        <a:p>
          <a:endParaRPr lang="en-US"/>
        </a:p>
      </dgm:t>
    </dgm:pt>
    <dgm:pt modelId="{80211C3C-7689-AB4B-8D2C-B7D7582A9D34}">
      <dgm:prSet phldrT="[Text]" custT="1"/>
      <dgm:spPr/>
      <dgm:t>
        <a:bodyPr/>
        <a:lstStyle/>
        <a:p>
          <a:r>
            <a:rPr lang="en-US" sz="1800" dirty="0" smtClean="0">
              <a:solidFill>
                <a:srgbClr val="000000"/>
              </a:solidFill>
            </a:rPr>
            <a:t>Data based decision making</a:t>
          </a:r>
          <a:endParaRPr lang="en-US" sz="1800" dirty="0">
            <a:solidFill>
              <a:srgbClr val="000000"/>
            </a:solidFill>
          </a:endParaRPr>
        </a:p>
      </dgm:t>
    </dgm:pt>
    <dgm:pt modelId="{1BC9493A-DC23-6247-B245-D2075C6ABBFF}" type="parTrans" cxnId="{758562F3-4943-014B-957A-DE8A81FE7220}">
      <dgm:prSet/>
      <dgm:spPr/>
      <dgm:t>
        <a:bodyPr/>
        <a:lstStyle/>
        <a:p>
          <a:endParaRPr lang="en-US" sz="1800">
            <a:solidFill>
              <a:srgbClr val="000000"/>
            </a:solidFill>
          </a:endParaRPr>
        </a:p>
      </dgm:t>
    </dgm:pt>
    <dgm:pt modelId="{D532FE3C-4E0A-1743-AD90-674B80135471}" type="sibTrans" cxnId="{758562F3-4943-014B-957A-DE8A81FE7220}">
      <dgm:prSet/>
      <dgm:spPr/>
      <dgm:t>
        <a:bodyPr/>
        <a:lstStyle/>
        <a:p>
          <a:endParaRPr lang="en-US"/>
        </a:p>
      </dgm:t>
    </dgm:pt>
    <dgm:pt modelId="{8E0A0864-0382-8A45-8AE1-81CB1513E04D}">
      <dgm:prSet phldrT="[Text]" custT="1"/>
      <dgm:spPr/>
      <dgm:t>
        <a:bodyPr/>
        <a:lstStyle/>
        <a:p>
          <a:r>
            <a:rPr lang="en-US" sz="1800" dirty="0" smtClean="0">
              <a:solidFill>
                <a:srgbClr val="000000"/>
              </a:solidFill>
            </a:rPr>
            <a:t>School mental health</a:t>
          </a:r>
          <a:endParaRPr lang="en-US" sz="1800" dirty="0">
            <a:solidFill>
              <a:srgbClr val="000000"/>
            </a:solidFill>
          </a:endParaRPr>
        </a:p>
      </dgm:t>
    </dgm:pt>
    <dgm:pt modelId="{FD41DF10-1BC7-C04B-8DDC-149960DB1801}" type="parTrans" cxnId="{47B99726-CC5D-C84D-973B-6418CD760721}">
      <dgm:prSet/>
      <dgm:spPr/>
      <dgm:t>
        <a:bodyPr/>
        <a:lstStyle/>
        <a:p>
          <a:endParaRPr lang="en-US" sz="1800"/>
        </a:p>
      </dgm:t>
    </dgm:pt>
    <dgm:pt modelId="{95712304-99DD-AF45-9029-00D76FA9E6F1}" type="sibTrans" cxnId="{47B99726-CC5D-C84D-973B-6418CD760721}">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EC849158-298B-ED4B-AB95-8D8B99DCB649}" type="pres">
      <dgm:prSet presAssocID="{4AF8A27D-9EF1-E040-BCAD-E3DA5066D43A}" presName="singleCycle" presStyleCnt="0"/>
      <dgm:spPr/>
    </dgm:pt>
    <dgm:pt modelId="{20A89462-F627-7C4C-A375-F170338D0CD4}" type="pres">
      <dgm:prSet presAssocID="{4AF8A27D-9EF1-E040-BCAD-E3DA5066D43A}" presName="singleCenter" presStyleLbl="node1" presStyleIdx="0" presStyleCnt="7" custAng="20277861" custScaleX="107932" custScaleY="59762">
        <dgm:presLayoutVars>
          <dgm:chMax val="7"/>
          <dgm:chPref val="7"/>
        </dgm:presLayoutVars>
      </dgm:prSet>
      <dgm:spPr/>
      <dgm:t>
        <a:bodyPr/>
        <a:lstStyle/>
        <a:p>
          <a:endParaRPr lang="en-US"/>
        </a:p>
      </dgm:t>
    </dgm:pt>
    <dgm:pt modelId="{1F66CB9F-0078-AE43-8798-B9D9A624BF7E}" type="pres">
      <dgm:prSet presAssocID="{40E70988-C2A9-5649-853E-DAF6E65DC067}" presName="Name56" presStyleLbl="parChTrans1D2" presStyleIdx="0" presStyleCnt="6"/>
      <dgm:spPr/>
      <dgm:t>
        <a:bodyPr/>
        <a:lstStyle/>
        <a:p>
          <a:endParaRPr lang="en-US"/>
        </a:p>
      </dgm:t>
    </dgm:pt>
    <dgm:pt modelId="{4135285C-4019-1A4A-B613-DE3AEA0A4CCC}" type="pres">
      <dgm:prSet presAssocID="{4692FE89-154C-0246-8CD6-00FB6F210B23}" presName="text0" presStyleLbl="node1" presStyleIdx="1" presStyleCnt="7" custScaleX="206112">
        <dgm:presLayoutVars>
          <dgm:bulletEnabled val="1"/>
        </dgm:presLayoutVars>
      </dgm:prSet>
      <dgm:spPr/>
      <dgm:t>
        <a:bodyPr/>
        <a:lstStyle/>
        <a:p>
          <a:endParaRPr lang="en-US"/>
        </a:p>
      </dgm:t>
    </dgm:pt>
    <dgm:pt modelId="{75463289-1A21-944B-BF71-9624452718BC}" type="pres">
      <dgm:prSet presAssocID="{862D1D00-F4B6-5A4F-B400-1025B6BCAD09}" presName="Name56" presStyleLbl="parChTrans1D2" presStyleIdx="1" presStyleCnt="6"/>
      <dgm:spPr/>
      <dgm:t>
        <a:bodyPr/>
        <a:lstStyle/>
        <a:p>
          <a:endParaRPr lang="en-US"/>
        </a:p>
      </dgm:t>
    </dgm:pt>
    <dgm:pt modelId="{29A623EA-7ACB-DF4B-B3F9-6AB2E554E301}" type="pres">
      <dgm:prSet presAssocID="{3F6F72E7-ABD9-7F46-8C8D-0C2907272765}" presName="text0" presStyleLbl="node1" presStyleIdx="2" presStyleCnt="7" custScaleX="206112" custRadScaleRad="117473" custRadScaleInc="24663">
        <dgm:presLayoutVars>
          <dgm:bulletEnabled val="1"/>
        </dgm:presLayoutVars>
      </dgm:prSet>
      <dgm:spPr/>
      <dgm:t>
        <a:bodyPr/>
        <a:lstStyle/>
        <a:p>
          <a:endParaRPr lang="en-US"/>
        </a:p>
      </dgm:t>
    </dgm:pt>
    <dgm:pt modelId="{9971906A-BDA2-6242-8E44-AC86F5D420B2}" type="pres">
      <dgm:prSet presAssocID="{A7D6B89A-D754-5247-829D-A905CED2D596}" presName="Name56" presStyleLbl="parChTrans1D2" presStyleIdx="2" presStyleCnt="6"/>
      <dgm:spPr/>
      <dgm:t>
        <a:bodyPr/>
        <a:lstStyle/>
        <a:p>
          <a:endParaRPr lang="en-US"/>
        </a:p>
      </dgm:t>
    </dgm:pt>
    <dgm:pt modelId="{CF79069B-3BCD-0743-8A37-5CF74AE9CC78}" type="pres">
      <dgm:prSet presAssocID="{75DCC027-BB15-974E-A8C6-EDD076E2E56C}" presName="text0" presStyleLbl="node1" presStyleIdx="3" presStyleCnt="7" custScaleX="206112" custRadScaleRad="119018" custRadScaleInc="-33523">
        <dgm:presLayoutVars>
          <dgm:bulletEnabled val="1"/>
        </dgm:presLayoutVars>
      </dgm:prSet>
      <dgm:spPr/>
      <dgm:t>
        <a:bodyPr/>
        <a:lstStyle/>
        <a:p>
          <a:endParaRPr lang="en-US"/>
        </a:p>
      </dgm:t>
    </dgm:pt>
    <dgm:pt modelId="{58FF4D64-98B6-9A42-BBEA-D47E68DC6F7F}" type="pres">
      <dgm:prSet presAssocID="{1BC9493A-DC23-6247-B245-D2075C6ABBFF}" presName="Name56" presStyleLbl="parChTrans1D2" presStyleIdx="3" presStyleCnt="6"/>
      <dgm:spPr/>
      <dgm:t>
        <a:bodyPr/>
        <a:lstStyle/>
        <a:p>
          <a:endParaRPr lang="en-US"/>
        </a:p>
      </dgm:t>
    </dgm:pt>
    <dgm:pt modelId="{4712D87E-1436-9D41-968C-2EE93E311E07}" type="pres">
      <dgm:prSet presAssocID="{80211C3C-7689-AB4B-8D2C-B7D7582A9D34}" presName="text0" presStyleLbl="node1" presStyleIdx="4" presStyleCnt="7" custScaleX="206112">
        <dgm:presLayoutVars>
          <dgm:bulletEnabled val="1"/>
        </dgm:presLayoutVars>
      </dgm:prSet>
      <dgm:spPr/>
      <dgm:t>
        <a:bodyPr/>
        <a:lstStyle/>
        <a:p>
          <a:endParaRPr lang="en-US"/>
        </a:p>
      </dgm:t>
    </dgm:pt>
    <dgm:pt modelId="{19AE1F84-163B-674C-8F20-8A936288B9D4}" type="pres">
      <dgm:prSet presAssocID="{152CCE60-69BC-9B45-ADD4-2223534D46B8}" presName="Name56" presStyleLbl="parChTrans1D2" presStyleIdx="4" presStyleCnt="6"/>
      <dgm:spPr/>
      <dgm:t>
        <a:bodyPr/>
        <a:lstStyle/>
        <a:p>
          <a:endParaRPr lang="en-US"/>
        </a:p>
      </dgm:t>
    </dgm:pt>
    <dgm:pt modelId="{E63128DA-C727-EE44-9770-A92CB3A862A6}" type="pres">
      <dgm:prSet presAssocID="{1CFE23B1-5CD9-E345-8926-08E0FD87A4A3}" presName="text0" presStyleLbl="node1" presStyleIdx="5" presStyleCnt="7" custScaleX="206112" custRadScaleRad="120763" custRadScaleInc="22871">
        <dgm:presLayoutVars>
          <dgm:bulletEnabled val="1"/>
        </dgm:presLayoutVars>
      </dgm:prSet>
      <dgm:spPr/>
      <dgm:t>
        <a:bodyPr/>
        <a:lstStyle/>
        <a:p>
          <a:endParaRPr lang="en-US"/>
        </a:p>
      </dgm:t>
    </dgm:pt>
    <dgm:pt modelId="{99E105F0-7F79-F941-80A5-E71C5E8477AB}" type="pres">
      <dgm:prSet presAssocID="{FD41DF10-1BC7-C04B-8DDC-149960DB1801}" presName="Name56" presStyleLbl="parChTrans1D2" presStyleIdx="5" presStyleCnt="6"/>
      <dgm:spPr/>
      <dgm:t>
        <a:bodyPr/>
        <a:lstStyle/>
        <a:p>
          <a:endParaRPr lang="en-US"/>
        </a:p>
      </dgm:t>
    </dgm:pt>
    <dgm:pt modelId="{73A5CB7F-D8BD-974E-ABC3-D76C91E5135F}" type="pres">
      <dgm:prSet presAssocID="{8E0A0864-0382-8A45-8AE1-81CB1513E04D}" presName="text0" presStyleLbl="node1" presStyleIdx="6" presStyleCnt="7" custScaleX="206112" custRadScaleRad="120711" custRadScaleInc="-38358">
        <dgm:presLayoutVars>
          <dgm:bulletEnabled val="1"/>
        </dgm:presLayoutVars>
      </dgm:prSet>
      <dgm:spPr/>
      <dgm:t>
        <a:bodyPr/>
        <a:lstStyle/>
        <a:p>
          <a:endParaRPr lang="en-US"/>
        </a:p>
      </dgm:t>
    </dgm:pt>
  </dgm:ptLst>
  <dgm:cxnLst>
    <dgm:cxn modelId="{419DDDA3-5DF7-D747-80E6-0D08E06EB80B}" type="presOf" srcId="{4AF8A27D-9EF1-E040-BCAD-E3DA5066D43A}" destId="{20A89462-F627-7C4C-A375-F170338D0CD4}" srcOrd="0" destOrd="0" presId="urn:microsoft.com/office/officeart/2008/layout/RadialCluster"/>
    <dgm:cxn modelId="{C308E661-8F9F-B842-93CB-56503970921E}" srcId="{4AF8A27D-9EF1-E040-BCAD-E3DA5066D43A}" destId="{1CFE23B1-5CD9-E345-8926-08E0FD87A4A3}" srcOrd="4" destOrd="0" parTransId="{152CCE60-69BC-9B45-ADD4-2223534D46B8}" sibTransId="{C7DBECF2-AAD3-104A-830B-BC351892B0E7}"/>
    <dgm:cxn modelId="{CD0FC555-3BA5-2D44-9EF1-B35A12494098}" type="presOf" srcId="{40E70988-C2A9-5649-853E-DAF6E65DC067}" destId="{1F66CB9F-0078-AE43-8798-B9D9A624BF7E}" srcOrd="0" destOrd="0" presId="urn:microsoft.com/office/officeart/2008/layout/RadialCluster"/>
    <dgm:cxn modelId="{9B6DA513-CB5B-F64C-A74F-26A2DB6F67E8}" type="presOf" srcId="{862D1D00-F4B6-5A4F-B400-1025B6BCAD09}" destId="{75463289-1A21-944B-BF71-9624452718BC}" srcOrd="0" destOrd="0" presId="urn:microsoft.com/office/officeart/2008/layout/RadialCluster"/>
    <dgm:cxn modelId="{E43ADA16-9D18-1248-8777-90A937EDB6A2}" type="presOf" srcId="{152CCE60-69BC-9B45-ADD4-2223534D46B8}" destId="{19AE1F84-163B-674C-8F20-8A936288B9D4}" srcOrd="0" destOrd="0" presId="urn:microsoft.com/office/officeart/2008/layout/RadialCluster"/>
    <dgm:cxn modelId="{540110F2-C559-354F-B5E3-3DF450149B0E}" srcId="{4AF8A27D-9EF1-E040-BCAD-E3DA5066D43A}" destId="{4692FE89-154C-0246-8CD6-00FB6F210B23}" srcOrd="0" destOrd="0" parTransId="{40E70988-C2A9-5649-853E-DAF6E65DC067}" sibTransId="{7FB90996-7964-F647-B9C4-B044D133F75F}"/>
    <dgm:cxn modelId="{6CE51129-5F16-E441-B163-2FA2D75570F7}" srcId="{4AF8A27D-9EF1-E040-BCAD-E3DA5066D43A}" destId="{3F6F72E7-ABD9-7F46-8C8D-0C2907272765}" srcOrd="1" destOrd="0" parTransId="{862D1D00-F4B6-5A4F-B400-1025B6BCAD09}" sibTransId="{85C7F54B-5149-C74B-A777-9ECB54F9BB02}"/>
    <dgm:cxn modelId="{D9D5C55F-9BCA-7A4C-AFC0-83CB9B87B1EA}" type="presOf" srcId="{1CFE23B1-5CD9-E345-8926-08E0FD87A4A3}" destId="{E63128DA-C727-EE44-9770-A92CB3A862A6}" srcOrd="0" destOrd="0" presId="urn:microsoft.com/office/officeart/2008/layout/RadialCluster"/>
    <dgm:cxn modelId="{AD567862-D70B-E64A-99DD-4B46CAD9EC26}" type="presOf" srcId="{1BC9493A-DC23-6247-B245-D2075C6ABBFF}" destId="{58FF4D64-98B6-9A42-BBEA-D47E68DC6F7F}" srcOrd="0" destOrd="0" presId="urn:microsoft.com/office/officeart/2008/layout/RadialCluster"/>
    <dgm:cxn modelId="{7333AEB7-5CE1-814F-97E6-0A5C8A63D480}" type="presOf" srcId="{75DCC027-BB15-974E-A8C6-EDD076E2E56C}" destId="{CF79069B-3BCD-0743-8A37-5CF74AE9CC78}" srcOrd="0" destOrd="0" presId="urn:microsoft.com/office/officeart/2008/layout/RadialCluster"/>
    <dgm:cxn modelId="{FEC0BA9A-8B1E-6B48-A02E-609B76AF1FD7}" type="presOf" srcId="{80211C3C-7689-AB4B-8D2C-B7D7582A9D34}" destId="{4712D87E-1436-9D41-968C-2EE93E311E07}" srcOrd="0" destOrd="0" presId="urn:microsoft.com/office/officeart/2008/layout/RadialCluster"/>
    <dgm:cxn modelId="{081ECB4A-10C4-B245-9E93-904DED745A30}" type="presOf" srcId="{8E0A0864-0382-8A45-8AE1-81CB1513E04D}" destId="{73A5CB7F-D8BD-974E-ABC3-D76C91E5135F}"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758562F3-4943-014B-957A-DE8A81FE7220}" srcId="{4AF8A27D-9EF1-E040-BCAD-E3DA5066D43A}" destId="{80211C3C-7689-AB4B-8D2C-B7D7582A9D34}" srcOrd="3" destOrd="0" parTransId="{1BC9493A-DC23-6247-B245-D2075C6ABBFF}" sibTransId="{D532FE3C-4E0A-1743-AD90-674B80135471}"/>
    <dgm:cxn modelId="{F595BB08-040E-3A40-9FA3-25D8E79918B8}" type="presOf" srcId="{A7D6B89A-D754-5247-829D-A905CED2D596}" destId="{9971906A-BDA2-6242-8E44-AC86F5D420B2}" srcOrd="0" destOrd="0" presId="urn:microsoft.com/office/officeart/2008/layout/RadialCluster"/>
    <dgm:cxn modelId="{4A9E5B30-3583-DF4B-9B30-55DDDEF36ECF}" type="presOf" srcId="{4692FE89-154C-0246-8CD6-00FB6F210B23}" destId="{4135285C-4019-1A4A-B613-DE3AEA0A4CCC}" srcOrd="0" destOrd="0" presId="urn:microsoft.com/office/officeart/2008/layout/RadialCluster"/>
    <dgm:cxn modelId="{47B99726-CC5D-C84D-973B-6418CD760721}" srcId="{4AF8A27D-9EF1-E040-BCAD-E3DA5066D43A}" destId="{8E0A0864-0382-8A45-8AE1-81CB1513E04D}" srcOrd="5" destOrd="0" parTransId="{FD41DF10-1BC7-C04B-8DDC-149960DB1801}" sibTransId="{95712304-99DD-AF45-9029-00D76FA9E6F1}"/>
    <dgm:cxn modelId="{193F97F5-12D7-EA4F-A58A-E90E420AE28A}" type="presOf" srcId="{FD41DF10-1BC7-C04B-8DDC-149960DB1801}" destId="{99E105F0-7F79-F941-80A5-E71C5E8477AB}" srcOrd="0" destOrd="0" presId="urn:microsoft.com/office/officeart/2008/layout/RadialCluster"/>
    <dgm:cxn modelId="{5B2701B8-87F4-0D4D-A07D-E9675187A405}" type="presOf" srcId="{3F6F72E7-ABD9-7F46-8C8D-0C2907272765}" destId="{29A623EA-7ACB-DF4B-B3F9-6AB2E554E301}" srcOrd="0" destOrd="0" presId="urn:microsoft.com/office/officeart/2008/layout/RadialCluster"/>
    <dgm:cxn modelId="{649BF745-3816-5846-A0F3-B315E75B278E}" type="presOf" srcId="{0B30BA72-5E1A-5E44-AA7C-76B4541E36A6}" destId="{B8539921-DB2E-C647-9294-2A28F715C1DD}" srcOrd="0" destOrd="0" presId="urn:microsoft.com/office/officeart/2008/layout/RadialCluster"/>
    <dgm:cxn modelId="{9F2A6997-D03A-4C42-8A28-F52AFA82AEE7}" srcId="{4AF8A27D-9EF1-E040-BCAD-E3DA5066D43A}" destId="{75DCC027-BB15-974E-A8C6-EDD076E2E56C}" srcOrd="2" destOrd="0" parTransId="{A7D6B89A-D754-5247-829D-A905CED2D596}" sibTransId="{9B578234-D73D-6D48-918B-D8361FE377CA}"/>
    <dgm:cxn modelId="{5985D766-CE6D-D44D-8E8E-957244D7874E}" type="presParOf" srcId="{B8539921-DB2E-C647-9294-2A28F715C1DD}" destId="{EC849158-298B-ED4B-AB95-8D8B99DCB649}" srcOrd="0" destOrd="0" presId="urn:microsoft.com/office/officeart/2008/layout/RadialCluster"/>
    <dgm:cxn modelId="{E938AAB3-61A1-9E44-AD55-74D2C6FDCF69}" type="presParOf" srcId="{EC849158-298B-ED4B-AB95-8D8B99DCB649}" destId="{20A89462-F627-7C4C-A375-F170338D0CD4}" srcOrd="0" destOrd="0" presId="urn:microsoft.com/office/officeart/2008/layout/RadialCluster"/>
    <dgm:cxn modelId="{1496A579-E8B6-1645-8494-EA05AEBA49E6}" type="presParOf" srcId="{EC849158-298B-ED4B-AB95-8D8B99DCB649}" destId="{1F66CB9F-0078-AE43-8798-B9D9A624BF7E}" srcOrd="1" destOrd="0" presId="urn:microsoft.com/office/officeart/2008/layout/RadialCluster"/>
    <dgm:cxn modelId="{8612B8E8-5BA6-A04F-922C-28F778EBFDAF}" type="presParOf" srcId="{EC849158-298B-ED4B-AB95-8D8B99DCB649}" destId="{4135285C-4019-1A4A-B613-DE3AEA0A4CCC}" srcOrd="2" destOrd="0" presId="urn:microsoft.com/office/officeart/2008/layout/RadialCluster"/>
    <dgm:cxn modelId="{BAE801C6-A2C4-2E45-A95F-15056E7B3CF1}" type="presParOf" srcId="{EC849158-298B-ED4B-AB95-8D8B99DCB649}" destId="{75463289-1A21-944B-BF71-9624452718BC}" srcOrd="3" destOrd="0" presId="urn:microsoft.com/office/officeart/2008/layout/RadialCluster"/>
    <dgm:cxn modelId="{F0661C88-D7EE-2249-A5DE-A6BB3FB1C92F}" type="presParOf" srcId="{EC849158-298B-ED4B-AB95-8D8B99DCB649}" destId="{29A623EA-7ACB-DF4B-B3F9-6AB2E554E301}" srcOrd="4" destOrd="0" presId="urn:microsoft.com/office/officeart/2008/layout/RadialCluster"/>
    <dgm:cxn modelId="{C19A3561-85B7-CD47-A519-E7AFE45B9E96}" type="presParOf" srcId="{EC849158-298B-ED4B-AB95-8D8B99DCB649}" destId="{9971906A-BDA2-6242-8E44-AC86F5D420B2}" srcOrd="5" destOrd="0" presId="urn:microsoft.com/office/officeart/2008/layout/RadialCluster"/>
    <dgm:cxn modelId="{E2A3A93D-F391-5B42-937C-FBF55FD39965}" type="presParOf" srcId="{EC849158-298B-ED4B-AB95-8D8B99DCB649}" destId="{CF79069B-3BCD-0743-8A37-5CF74AE9CC78}" srcOrd="6" destOrd="0" presId="urn:microsoft.com/office/officeart/2008/layout/RadialCluster"/>
    <dgm:cxn modelId="{90B4D25F-9CDB-1A44-9CA9-2D4AD3FA22ED}" type="presParOf" srcId="{EC849158-298B-ED4B-AB95-8D8B99DCB649}" destId="{58FF4D64-98B6-9A42-BBEA-D47E68DC6F7F}" srcOrd="7" destOrd="0" presId="urn:microsoft.com/office/officeart/2008/layout/RadialCluster"/>
    <dgm:cxn modelId="{BF92C659-0A49-6845-AEBC-7A2BBDAA243D}" type="presParOf" srcId="{EC849158-298B-ED4B-AB95-8D8B99DCB649}" destId="{4712D87E-1436-9D41-968C-2EE93E311E07}" srcOrd="8" destOrd="0" presId="urn:microsoft.com/office/officeart/2008/layout/RadialCluster"/>
    <dgm:cxn modelId="{A2635B5F-733F-714C-AE47-6DE18826C7B6}" type="presParOf" srcId="{EC849158-298B-ED4B-AB95-8D8B99DCB649}" destId="{19AE1F84-163B-674C-8F20-8A936288B9D4}" srcOrd="9" destOrd="0" presId="urn:microsoft.com/office/officeart/2008/layout/RadialCluster"/>
    <dgm:cxn modelId="{FF2031A8-05DA-A640-9147-84E1DD092037}" type="presParOf" srcId="{EC849158-298B-ED4B-AB95-8D8B99DCB649}" destId="{E63128DA-C727-EE44-9770-A92CB3A862A6}" srcOrd="10" destOrd="0" presId="urn:microsoft.com/office/officeart/2008/layout/RadialCluster"/>
    <dgm:cxn modelId="{0819A4E3-0BE6-514F-BAEC-BA5341AFEE5B}" type="presParOf" srcId="{EC849158-298B-ED4B-AB95-8D8B99DCB649}" destId="{99E105F0-7F79-F941-80A5-E71C5E8477AB}" srcOrd="11" destOrd="0" presId="urn:microsoft.com/office/officeart/2008/layout/RadialCluster"/>
    <dgm:cxn modelId="{A716FAD9-28A0-4C49-8096-43BA9FE64D74}" type="presParOf" srcId="{EC849158-298B-ED4B-AB95-8D8B99DCB649}" destId="{73A5CB7F-D8BD-974E-ABC3-D76C91E5135F}"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custT="1"/>
      <dgm:spPr>
        <a:solidFill>
          <a:srgbClr val="FFFF00"/>
        </a:solidFill>
      </dgm:spPr>
      <dgm:t>
        <a:bodyPr/>
        <a:lstStyle/>
        <a:p>
          <a:r>
            <a:rPr lang="en-US" sz="2400" dirty="0" smtClean="0">
              <a:solidFill>
                <a:schemeClr val="tx1"/>
              </a:solidFill>
            </a:rPr>
            <a:t>INTENSIVE INTERVENTION CONSIDERATIONS</a:t>
          </a:r>
          <a:endParaRPr lang="en-US" sz="2400" dirty="0">
            <a:solidFill>
              <a:schemeClr val="tx1"/>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custT="1"/>
      <dgm:spPr/>
      <dgm:t>
        <a:bodyPr/>
        <a:lstStyle/>
        <a:p>
          <a:r>
            <a:rPr lang="en-US" sz="2400" dirty="0" smtClean="0">
              <a:solidFill>
                <a:schemeClr val="tx1"/>
              </a:solidFill>
            </a:rPr>
            <a:t>1. Defendable Theory of Action &amp; Logic Model</a:t>
          </a:r>
          <a:endParaRPr lang="en-US" sz="2400" dirty="0">
            <a:solidFill>
              <a:schemeClr val="tx1"/>
            </a:solidFill>
          </a:endParaRPr>
        </a:p>
      </dgm:t>
    </dgm:pt>
    <dgm:pt modelId="{40E70988-C2A9-5649-853E-DAF6E65DC067}" type="parTrans" cxnId="{540110F2-C559-354F-B5E3-3DF450149B0E}">
      <dgm:prSet/>
      <dgm:spPr/>
      <dgm:t>
        <a:bodyPr/>
        <a:lstStyle/>
        <a:p>
          <a:endParaRPr lang="en-US" sz="2400">
            <a:solidFill>
              <a:schemeClr val="tx1"/>
            </a:solidFill>
          </a:endParaRPr>
        </a:p>
      </dgm:t>
    </dgm:pt>
    <dgm:pt modelId="{7FB90996-7964-F647-B9C4-B044D133F75F}" type="sibTrans" cxnId="{540110F2-C559-354F-B5E3-3DF450149B0E}">
      <dgm:prSet/>
      <dgm:spPr/>
      <dgm:t>
        <a:bodyPr/>
        <a:lstStyle/>
        <a:p>
          <a:endParaRPr lang="en-US"/>
        </a:p>
      </dgm:t>
    </dgm:pt>
    <dgm:pt modelId="{3F6F72E7-ABD9-7F46-8C8D-0C2907272765}">
      <dgm:prSet phldrT="[Text]" custT="1"/>
      <dgm:spPr/>
      <dgm:t>
        <a:bodyPr/>
        <a:lstStyle/>
        <a:p>
          <a:r>
            <a:rPr lang="en-US" sz="2400" dirty="0" smtClean="0">
              <a:solidFill>
                <a:schemeClr val="tx1"/>
              </a:solidFill>
            </a:rPr>
            <a:t>2. Establishing &amp; Sustaining High Quality Local Behavior Competence</a:t>
          </a:r>
          <a:endParaRPr lang="en-US" sz="2400" dirty="0">
            <a:solidFill>
              <a:schemeClr val="tx1"/>
            </a:solidFill>
          </a:endParaRPr>
        </a:p>
      </dgm:t>
    </dgm:pt>
    <dgm:pt modelId="{862D1D00-F4B6-5A4F-B400-1025B6BCAD09}" type="parTrans" cxnId="{6CE51129-5F16-E441-B163-2FA2D75570F7}">
      <dgm:prSet/>
      <dgm:spPr/>
      <dgm:t>
        <a:bodyPr/>
        <a:lstStyle/>
        <a:p>
          <a:endParaRPr lang="en-US" sz="2400">
            <a:solidFill>
              <a:schemeClr val="tx1"/>
            </a:solidFill>
          </a:endParaRPr>
        </a:p>
      </dgm:t>
    </dgm:pt>
    <dgm:pt modelId="{85C7F54B-5149-C74B-A777-9ECB54F9BB02}" type="sibTrans" cxnId="{6CE51129-5F16-E441-B163-2FA2D75570F7}">
      <dgm:prSet/>
      <dgm:spPr/>
      <dgm:t>
        <a:bodyPr/>
        <a:lstStyle/>
        <a:p>
          <a:endParaRPr lang="en-US"/>
        </a:p>
      </dgm:t>
    </dgm:pt>
    <dgm:pt modelId="{1CFE23B1-5CD9-E345-8926-08E0FD87A4A3}">
      <dgm:prSet phldrT="[Text]" custT="1"/>
      <dgm:spPr/>
      <dgm:t>
        <a:bodyPr/>
        <a:lstStyle/>
        <a:p>
          <a:r>
            <a:rPr lang="en-US" sz="2400" dirty="0" smtClean="0">
              <a:solidFill>
                <a:schemeClr val="tx1"/>
              </a:solidFill>
            </a:rPr>
            <a:t>3. Establishing &amp; Sustaining Procedural Routines</a:t>
          </a:r>
          <a:endParaRPr lang="en-US" sz="2400" dirty="0">
            <a:solidFill>
              <a:schemeClr val="tx1"/>
            </a:solidFill>
          </a:endParaRPr>
        </a:p>
      </dgm:t>
    </dgm:pt>
    <dgm:pt modelId="{152CCE60-69BC-9B45-ADD4-2223534D46B8}" type="parTrans" cxnId="{C308E661-8F9F-B842-93CB-56503970921E}">
      <dgm:prSet/>
      <dgm:spPr/>
      <dgm:t>
        <a:bodyPr/>
        <a:lstStyle/>
        <a:p>
          <a:endParaRPr lang="en-US" sz="2400">
            <a:solidFill>
              <a:schemeClr val="tx1"/>
            </a:solidFill>
          </a:endParaRPr>
        </a:p>
      </dgm:t>
    </dgm:pt>
    <dgm:pt modelId="{C7DBECF2-AAD3-104A-830B-BC351892B0E7}" type="sibTrans" cxnId="{C308E661-8F9F-B842-93CB-56503970921E}">
      <dgm:prSet/>
      <dgm:spPr/>
      <dgm:t>
        <a:bodyPr/>
        <a:lstStyle/>
        <a:p>
          <a:endParaRPr lang="en-US"/>
        </a:p>
      </dgm:t>
    </dgm:pt>
    <dgm:pt modelId="{27E62DCA-228E-E34A-A6A4-E4A06B0071D0}">
      <dgm:prSet phldrT="[Text]" custT="1"/>
      <dgm:spPr/>
      <dgm:t>
        <a:bodyPr/>
        <a:lstStyle/>
        <a:p>
          <a:r>
            <a:rPr lang="en-US" sz="2400" dirty="0" smtClean="0">
              <a:solidFill>
                <a:schemeClr val="tx1"/>
              </a:solidFill>
            </a:rPr>
            <a:t>4. Professional Development</a:t>
          </a:r>
        </a:p>
      </dgm:t>
    </dgm:pt>
    <dgm:pt modelId="{CAA3E462-140B-E041-AF28-1549C5B497B5}" type="parTrans" cxnId="{D8171653-B257-D943-AF35-7246254FFDD8}">
      <dgm:prSet/>
      <dgm:spPr/>
      <dgm:t>
        <a:bodyPr/>
        <a:lstStyle/>
        <a:p>
          <a:endParaRPr lang="en-US" sz="2400">
            <a:solidFill>
              <a:schemeClr val="tx1"/>
            </a:solidFill>
          </a:endParaRPr>
        </a:p>
      </dgm:t>
    </dgm:pt>
    <dgm:pt modelId="{A7FAE999-A892-3A4A-9F47-89268E8E902C}" type="sibTrans" cxnId="{D8171653-B257-D943-AF35-7246254FFDD8}">
      <dgm:prSet/>
      <dgm:spPr/>
      <dgm:t>
        <a:bodyPr/>
        <a:lstStyle/>
        <a:p>
          <a:endParaRPr lang="en-US"/>
        </a:p>
      </dgm:t>
    </dgm:pt>
    <dgm:pt modelId="{949AAEAA-D477-DD40-AE56-3BE2C89ED641}">
      <dgm:prSet phldrT="[Text]" custT="1"/>
      <dgm:spPr/>
      <dgm:t>
        <a:bodyPr/>
        <a:lstStyle/>
        <a:p>
          <a:r>
            <a:rPr lang="en-US" sz="2400" dirty="0" smtClean="0">
              <a:solidFill>
                <a:schemeClr val="tx1"/>
              </a:solidFill>
            </a:rPr>
            <a:t>5. Culture &amp; Context</a:t>
          </a:r>
        </a:p>
      </dgm:t>
    </dgm:pt>
    <dgm:pt modelId="{E639AABC-4F7B-C248-9BAB-D19D728DC15A}" type="parTrans" cxnId="{DAC516DF-62E1-8A49-B858-8F28FB7DECB4}">
      <dgm:prSet/>
      <dgm:spPr/>
      <dgm:t>
        <a:bodyPr/>
        <a:lstStyle/>
        <a:p>
          <a:endParaRPr lang="en-US" sz="2400">
            <a:solidFill>
              <a:schemeClr val="tx1"/>
            </a:solidFill>
          </a:endParaRPr>
        </a:p>
      </dgm:t>
    </dgm:pt>
    <dgm:pt modelId="{14F83E47-8E47-C24B-A549-B1C7C3680AC2}" type="sibTrans" cxnId="{DAC516DF-62E1-8A49-B858-8F28FB7DECB4}">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EC849158-298B-ED4B-AB95-8D8B99DCB649}" type="pres">
      <dgm:prSet presAssocID="{4AF8A27D-9EF1-E040-BCAD-E3DA5066D43A}" presName="singleCycle" presStyleCnt="0"/>
      <dgm:spPr/>
    </dgm:pt>
    <dgm:pt modelId="{20A89462-F627-7C4C-A375-F170338D0CD4}" type="pres">
      <dgm:prSet presAssocID="{4AF8A27D-9EF1-E040-BCAD-E3DA5066D43A}" presName="singleCenter" presStyleLbl="node1" presStyleIdx="0" presStyleCnt="6" custScaleX="129840" custScaleY="76442" custLinFactNeighborX="-13863" custLinFactNeighborY="1791">
        <dgm:presLayoutVars>
          <dgm:chMax val="7"/>
          <dgm:chPref val="7"/>
        </dgm:presLayoutVars>
      </dgm:prSet>
      <dgm:spPr/>
      <dgm:t>
        <a:bodyPr/>
        <a:lstStyle/>
        <a:p>
          <a:endParaRPr lang="en-US"/>
        </a:p>
      </dgm:t>
    </dgm:pt>
    <dgm:pt modelId="{1F66CB9F-0078-AE43-8798-B9D9A624BF7E}" type="pres">
      <dgm:prSet presAssocID="{40E70988-C2A9-5649-853E-DAF6E65DC067}" presName="Name56" presStyleLbl="parChTrans1D2" presStyleIdx="0" presStyleCnt="5"/>
      <dgm:spPr/>
      <dgm:t>
        <a:bodyPr/>
        <a:lstStyle/>
        <a:p>
          <a:endParaRPr lang="en-US"/>
        </a:p>
      </dgm:t>
    </dgm:pt>
    <dgm:pt modelId="{4135285C-4019-1A4A-B613-DE3AEA0A4CCC}" type="pres">
      <dgm:prSet presAssocID="{4692FE89-154C-0246-8CD6-00FB6F210B23}" presName="text0" presStyleLbl="node1" presStyleIdx="1" presStyleCnt="6" custScaleX="210059" custRadScaleRad="104101" custRadScaleInc="33150">
        <dgm:presLayoutVars>
          <dgm:bulletEnabled val="1"/>
        </dgm:presLayoutVars>
      </dgm:prSet>
      <dgm:spPr/>
      <dgm:t>
        <a:bodyPr/>
        <a:lstStyle/>
        <a:p>
          <a:endParaRPr lang="en-US"/>
        </a:p>
      </dgm:t>
    </dgm:pt>
    <dgm:pt modelId="{75463289-1A21-944B-BF71-9624452718BC}" type="pres">
      <dgm:prSet presAssocID="{862D1D00-F4B6-5A4F-B400-1025B6BCAD09}" presName="Name56" presStyleLbl="parChTrans1D2" presStyleIdx="1" presStyleCnt="5"/>
      <dgm:spPr/>
      <dgm:t>
        <a:bodyPr/>
        <a:lstStyle/>
        <a:p>
          <a:endParaRPr lang="en-US"/>
        </a:p>
      </dgm:t>
    </dgm:pt>
    <dgm:pt modelId="{29A623EA-7ACB-DF4B-B3F9-6AB2E554E301}" type="pres">
      <dgm:prSet presAssocID="{3F6F72E7-ABD9-7F46-8C8D-0C2907272765}" presName="text0" presStyleLbl="node1" presStyleIdx="2" presStyleCnt="6" custScaleX="283736" custRadScaleRad="104678" custRadScaleInc="15567">
        <dgm:presLayoutVars>
          <dgm:bulletEnabled val="1"/>
        </dgm:presLayoutVars>
      </dgm:prSet>
      <dgm:spPr/>
      <dgm:t>
        <a:bodyPr/>
        <a:lstStyle/>
        <a:p>
          <a:endParaRPr lang="en-US"/>
        </a:p>
      </dgm:t>
    </dgm:pt>
    <dgm:pt modelId="{19AE1F84-163B-674C-8F20-8A936288B9D4}" type="pres">
      <dgm:prSet presAssocID="{152CCE60-69BC-9B45-ADD4-2223534D46B8}" presName="Name56" presStyleLbl="parChTrans1D2" presStyleIdx="2" presStyleCnt="5"/>
      <dgm:spPr/>
      <dgm:t>
        <a:bodyPr/>
        <a:lstStyle/>
        <a:p>
          <a:endParaRPr lang="en-US"/>
        </a:p>
      </dgm:t>
    </dgm:pt>
    <dgm:pt modelId="{E63128DA-C727-EE44-9770-A92CB3A862A6}" type="pres">
      <dgm:prSet presAssocID="{1CFE23B1-5CD9-E345-8926-08E0FD87A4A3}" presName="text0" presStyleLbl="node1" presStyleIdx="3" presStyleCnt="6" custScaleX="240071" custRadScaleRad="110439" custRadScaleInc="-43976">
        <dgm:presLayoutVars>
          <dgm:bulletEnabled val="1"/>
        </dgm:presLayoutVars>
      </dgm:prSet>
      <dgm:spPr/>
      <dgm:t>
        <a:bodyPr/>
        <a:lstStyle/>
        <a:p>
          <a:endParaRPr lang="en-US"/>
        </a:p>
      </dgm:t>
    </dgm:pt>
    <dgm:pt modelId="{3C02328C-0F40-F94C-96A7-97F007264852}" type="pres">
      <dgm:prSet presAssocID="{CAA3E462-140B-E041-AF28-1549C5B497B5}" presName="Name56" presStyleLbl="parChTrans1D2" presStyleIdx="3" presStyleCnt="5"/>
      <dgm:spPr/>
      <dgm:t>
        <a:bodyPr/>
        <a:lstStyle/>
        <a:p>
          <a:endParaRPr lang="en-US"/>
        </a:p>
      </dgm:t>
    </dgm:pt>
    <dgm:pt modelId="{0DC7D60B-FBF1-8143-9E8D-CDA38C1BE930}" type="pres">
      <dgm:prSet presAssocID="{27E62DCA-228E-E34A-A6A4-E4A06B0071D0}" presName="text0" presStyleLbl="node1" presStyleIdx="4" presStyleCnt="6" custScaleX="210059" custRadScaleRad="114636" custRadScaleInc="38468">
        <dgm:presLayoutVars>
          <dgm:bulletEnabled val="1"/>
        </dgm:presLayoutVars>
      </dgm:prSet>
      <dgm:spPr/>
      <dgm:t>
        <a:bodyPr/>
        <a:lstStyle/>
        <a:p>
          <a:endParaRPr lang="en-US"/>
        </a:p>
      </dgm:t>
    </dgm:pt>
    <dgm:pt modelId="{4F0AF030-D57E-2443-BEC7-423CB4E84480}" type="pres">
      <dgm:prSet presAssocID="{E639AABC-4F7B-C248-9BAB-D19D728DC15A}" presName="Name56" presStyleLbl="parChTrans1D2" presStyleIdx="4" presStyleCnt="5"/>
      <dgm:spPr/>
      <dgm:t>
        <a:bodyPr/>
        <a:lstStyle/>
        <a:p>
          <a:endParaRPr lang="en-US"/>
        </a:p>
      </dgm:t>
    </dgm:pt>
    <dgm:pt modelId="{17DEA050-4343-BA48-A9A6-A3CF187FD98C}" type="pres">
      <dgm:prSet presAssocID="{949AAEAA-D477-DD40-AE56-3BE2C89ED641}" presName="text0" presStyleLbl="node1" presStyleIdx="5" presStyleCnt="6" custScaleX="210059" custRadScaleRad="118810" custRadScaleInc="46707">
        <dgm:presLayoutVars>
          <dgm:bulletEnabled val="1"/>
        </dgm:presLayoutVars>
      </dgm:prSet>
      <dgm:spPr/>
      <dgm:t>
        <a:bodyPr/>
        <a:lstStyle/>
        <a:p>
          <a:endParaRPr lang="en-US"/>
        </a:p>
      </dgm:t>
    </dgm:pt>
  </dgm:ptLst>
  <dgm:cxnLst>
    <dgm:cxn modelId="{DAC516DF-62E1-8A49-B858-8F28FB7DECB4}" srcId="{4AF8A27D-9EF1-E040-BCAD-E3DA5066D43A}" destId="{949AAEAA-D477-DD40-AE56-3BE2C89ED641}" srcOrd="4" destOrd="0" parTransId="{E639AABC-4F7B-C248-9BAB-D19D728DC15A}" sibTransId="{14F83E47-8E47-C24B-A549-B1C7C3680AC2}"/>
    <dgm:cxn modelId="{01FE0DCF-3CAB-A441-B152-D55CF3F985CF}" type="presOf" srcId="{949AAEAA-D477-DD40-AE56-3BE2C89ED641}" destId="{17DEA050-4343-BA48-A9A6-A3CF187FD98C}" srcOrd="0" destOrd="0" presId="urn:microsoft.com/office/officeart/2008/layout/RadialCluster"/>
    <dgm:cxn modelId="{5B28FAE1-DBE5-C343-9CFB-E0F38E6B2D0A}" type="presOf" srcId="{152CCE60-69BC-9B45-ADD4-2223534D46B8}" destId="{19AE1F84-163B-674C-8F20-8A936288B9D4}" srcOrd="0" destOrd="0" presId="urn:microsoft.com/office/officeart/2008/layout/RadialCluster"/>
    <dgm:cxn modelId="{C84BC0AC-40A1-2442-AC72-761044D72535}" type="presOf" srcId="{40E70988-C2A9-5649-853E-DAF6E65DC067}" destId="{1F66CB9F-0078-AE43-8798-B9D9A624BF7E}" srcOrd="0" destOrd="0" presId="urn:microsoft.com/office/officeart/2008/layout/RadialCluster"/>
    <dgm:cxn modelId="{B78C93B6-7506-9646-83AD-4C315FB5951A}" type="presOf" srcId="{862D1D00-F4B6-5A4F-B400-1025B6BCAD09}" destId="{75463289-1A21-944B-BF71-9624452718BC}" srcOrd="0" destOrd="0" presId="urn:microsoft.com/office/officeart/2008/layout/RadialCluster"/>
    <dgm:cxn modelId="{6CE51129-5F16-E441-B163-2FA2D75570F7}" srcId="{4AF8A27D-9EF1-E040-BCAD-E3DA5066D43A}" destId="{3F6F72E7-ABD9-7F46-8C8D-0C2907272765}" srcOrd="1" destOrd="0" parTransId="{862D1D00-F4B6-5A4F-B400-1025B6BCAD09}" sibTransId="{85C7F54B-5149-C74B-A777-9ECB54F9BB02}"/>
    <dgm:cxn modelId="{4CD433B3-16C6-8E4A-9AE3-4F3A589C8AB0}" type="presOf" srcId="{E639AABC-4F7B-C248-9BAB-D19D728DC15A}" destId="{4F0AF030-D57E-2443-BEC7-423CB4E84480}" srcOrd="0" destOrd="0" presId="urn:microsoft.com/office/officeart/2008/layout/RadialCluster"/>
    <dgm:cxn modelId="{671A4404-AD9F-D24C-918C-CC16A2E865C7}" type="presOf" srcId="{27E62DCA-228E-E34A-A6A4-E4A06B0071D0}" destId="{0DC7D60B-FBF1-8143-9E8D-CDA38C1BE930}" srcOrd="0" destOrd="0" presId="urn:microsoft.com/office/officeart/2008/layout/RadialCluster"/>
    <dgm:cxn modelId="{E7A0E543-D87A-3348-8231-E300746604AD}" type="presOf" srcId="{4692FE89-154C-0246-8CD6-00FB6F210B23}" destId="{4135285C-4019-1A4A-B613-DE3AEA0A4CCC}"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7A64F1CE-E8CF-724C-86E3-6FA75E7F2B2C}" type="presOf" srcId="{1CFE23B1-5CD9-E345-8926-08E0FD87A4A3}" destId="{E63128DA-C727-EE44-9770-A92CB3A862A6}" srcOrd="0" destOrd="0" presId="urn:microsoft.com/office/officeart/2008/layout/RadialCluster"/>
    <dgm:cxn modelId="{F58A1722-1C9D-4B4E-A16C-8F6B8985E875}" type="presOf" srcId="{3F6F72E7-ABD9-7F46-8C8D-0C2907272765}" destId="{29A623EA-7ACB-DF4B-B3F9-6AB2E554E301}" srcOrd="0" destOrd="0" presId="urn:microsoft.com/office/officeart/2008/layout/RadialCluster"/>
    <dgm:cxn modelId="{A7BD70D3-36F8-F143-9232-73E2E248F108}" type="presOf" srcId="{CAA3E462-140B-E041-AF28-1549C5B497B5}" destId="{3C02328C-0F40-F94C-96A7-97F007264852}" srcOrd="0" destOrd="0" presId="urn:microsoft.com/office/officeart/2008/layout/RadialCluster"/>
    <dgm:cxn modelId="{C308E661-8F9F-B842-93CB-56503970921E}" srcId="{4AF8A27D-9EF1-E040-BCAD-E3DA5066D43A}" destId="{1CFE23B1-5CD9-E345-8926-08E0FD87A4A3}" srcOrd="2" destOrd="0" parTransId="{152CCE60-69BC-9B45-ADD4-2223534D46B8}" sibTransId="{C7DBECF2-AAD3-104A-830B-BC351892B0E7}"/>
    <dgm:cxn modelId="{94F3BA2E-F6D3-194A-BA01-488C29B00E77}" type="presOf" srcId="{4AF8A27D-9EF1-E040-BCAD-E3DA5066D43A}" destId="{20A89462-F627-7C4C-A375-F170338D0CD4}" srcOrd="0" destOrd="0" presId="urn:microsoft.com/office/officeart/2008/layout/RadialCluster"/>
    <dgm:cxn modelId="{D8171653-B257-D943-AF35-7246254FFDD8}" srcId="{4AF8A27D-9EF1-E040-BCAD-E3DA5066D43A}" destId="{27E62DCA-228E-E34A-A6A4-E4A06B0071D0}" srcOrd="3" destOrd="0" parTransId="{CAA3E462-140B-E041-AF28-1549C5B497B5}" sibTransId="{A7FAE999-A892-3A4A-9F47-89268E8E902C}"/>
    <dgm:cxn modelId="{5C888222-4F7B-6A41-8EF0-0A336B1E9F9E}" type="presOf" srcId="{0B30BA72-5E1A-5E44-AA7C-76B4541E36A6}" destId="{B8539921-DB2E-C647-9294-2A28F715C1DD}" srcOrd="0" destOrd="0" presId="urn:microsoft.com/office/officeart/2008/layout/RadialCluster"/>
    <dgm:cxn modelId="{540110F2-C559-354F-B5E3-3DF450149B0E}" srcId="{4AF8A27D-9EF1-E040-BCAD-E3DA5066D43A}" destId="{4692FE89-154C-0246-8CD6-00FB6F210B23}" srcOrd="0" destOrd="0" parTransId="{40E70988-C2A9-5649-853E-DAF6E65DC067}" sibTransId="{7FB90996-7964-F647-B9C4-B044D133F75F}"/>
    <dgm:cxn modelId="{C548C5BD-7198-3549-95F1-BA23D177B289}" type="presParOf" srcId="{B8539921-DB2E-C647-9294-2A28F715C1DD}" destId="{EC849158-298B-ED4B-AB95-8D8B99DCB649}" srcOrd="0" destOrd="0" presId="urn:microsoft.com/office/officeart/2008/layout/RadialCluster"/>
    <dgm:cxn modelId="{16D17FFB-5290-194A-96C8-5710092A690C}" type="presParOf" srcId="{EC849158-298B-ED4B-AB95-8D8B99DCB649}" destId="{20A89462-F627-7C4C-A375-F170338D0CD4}" srcOrd="0" destOrd="0" presId="urn:microsoft.com/office/officeart/2008/layout/RadialCluster"/>
    <dgm:cxn modelId="{31C8384F-C8D6-CF49-9E42-7A77A689978A}" type="presParOf" srcId="{EC849158-298B-ED4B-AB95-8D8B99DCB649}" destId="{1F66CB9F-0078-AE43-8798-B9D9A624BF7E}" srcOrd="1" destOrd="0" presId="urn:microsoft.com/office/officeart/2008/layout/RadialCluster"/>
    <dgm:cxn modelId="{FAFB53D7-5D68-1746-BC0D-2F206CF506EC}" type="presParOf" srcId="{EC849158-298B-ED4B-AB95-8D8B99DCB649}" destId="{4135285C-4019-1A4A-B613-DE3AEA0A4CCC}" srcOrd="2" destOrd="0" presId="urn:microsoft.com/office/officeart/2008/layout/RadialCluster"/>
    <dgm:cxn modelId="{2F847591-6E54-9544-9FED-3C633027389A}" type="presParOf" srcId="{EC849158-298B-ED4B-AB95-8D8B99DCB649}" destId="{75463289-1A21-944B-BF71-9624452718BC}" srcOrd="3" destOrd="0" presId="urn:microsoft.com/office/officeart/2008/layout/RadialCluster"/>
    <dgm:cxn modelId="{A6A0C5ED-453E-244A-8FC0-BF0B12A03049}" type="presParOf" srcId="{EC849158-298B-ED4B-AB95-8D8B99DCB649}" destId="{29A623EA-7ACB-DF4B-B3F9-6AB2E554E301}" srcOrd="4" destOrd="0" presId="urn:microsoft.com/office/officeart/2008/layout/RadialCluster"/>
    <dgm:cxn modelId="{D675D9E3-BAFD-E247-865C-FAD36AAC6E3C}" type="presParOf" srcId="{EC849158-298B-ED4B-AB95-8D8B99DCB649}" destId="{19AE1F84-163B-674C-8F20-8A936288B9D4}" srcOrd="5" destOrd="0" presId="urn:microsoft.com/office/officeart/2008/layout/RadialCluster"/>
    <dgm:cxn modelId="{0E629ED2-C415-A444-B406-0B47610CA76E}" type="presParOf" srcId="{EC849158-298B-ED4B-AB95-8D8B99DCB649}" destId="{E63128DA-C727-EE44-9770-A92CB3A862A6}" srcOrd="6" destOrd="0" presId="urn:microsoft.com/office/officeart/2008/layout/RadialCluster"/>
    <dgm:cxn modelId="{4B19A2A1-9F73-4F46-AA44-CD0B78DFBE51}" type="presParOf" srcId="{EC849158-298B-ED4B-AB95-8D8B99DCB649}" destId="{3C02328C-0F40-F94C-96A7-97F007264852}" srcOrd="7" destOrd="0" presId="urn:microsoft.com/office/officeart/2008/layout/RadialCluster"/>
    <dgm:cxn modelId="{76B9A555-B899-9B4C-9C96-901C49833514}" type="presParOf" srcId="{EC849158-298B-ED4B-AB95-8D8B99DCB649}" destId="{0DC7D60B-FBF1-8143-9E8D-CDA38C1BE930}" srcOrd="8" destOrd="0" presId="urn:microsoft.com/office/officeart/2008/layout/RadialCluster"/>
    <dgm:cxn modelId="{C1D9DE14-D3D3-B846-8D60-1285A7A37756}" type="presParOf" srcId="{EC849158-298B-ED4B-AB95-8D8B99DCB649}" destId="{4F0AF030-D57E-2443-BEC7-423CB4E84480}" srcOrd="9" destOrd="0" presId="urn:microsoft.com/office/officeart/2008/layout/RadialCluster"/>
    <dgm:cxn modelId="{7AFD9FE3-BBAD-0D46-A96A-A41C2B823B30}" type="presParOf" srcId="{EC849158-298B-ED4B-AB95-8D8B99DCB649}" destId="{17DEA050-4343-BA48-A9A6-A3CF187FD98C}"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dgm:spPr/>
      <dgm:t>
        <a:bodyPr/>
        <a:lstStyle/>
        <a:p>
          <a:r>
            <a:rPr lang="en-US" dirty="0" smtClean="0"/>
            <a:t>Intensive Intervention Considerations</a:t>
          </a:r>
          <a:endParaRPr lang="en-US" dirty="0"/>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dgm:spPr/>
      <dgm:t>
        <a:bodyPr/>
        <a:lstStyle/>
        <a:p>
          <a:r>
            <a:rPr lang="en-US" dirty="0" smtClean="0"/>
            <a:t>Defendable Theory of Action &amp; Logic Model</a:t>
          </a:r>
          <a:endParaRPr lang="en-US" dirty="0"/>
        </a:p>
      </dgm:t>
    </dgm:pt>
    <dgm:pt modelId="{40E70988-C2A9-5649-853E-DAF6E65DC067}" type="parTrans" cxnId="{540110F2-C559-354F-B5E3-3DF450149B0E}">
      <dgm:prSet/>
      <dgm:spPr/>
      <dgm:t>
        <a:bodyPr/>
        <a:lstStyle/>
        <a:p>
          <a:endParaRPr lang="en-US"/>
        </a:p>
      </dgm:t>
    </dgm:pt>
    <dgm:pt modelId="{7FB90996-7964-F647-B9C4-B044D133F75F}" type="sibTrans" cxnId="{540110F2-C559-354F-B5E3-3DF450149B0E}">
      <dgm:prSet/>
      <dgm:spPr/>
      <dgm:t>
        <a:bodyPr/>
        <a:lstStyle/>
        <a:p>
          <a:endParaRPr lang="en-US"/>
        </a:p>
      </dgm:t>
    </dgm:pt>
    <dgm:pt modelId="{3F6F72E7-ABD9-7F46-8C8D-0C2907272765}">
      <dgm:prSet phldrT="[Text]"/>
      <dgm:spPr/>
      <dgm:t>
        <a:bodyPr/>
        <a:lstStyle/>
        <a:p>
          <a:r>
            <a:rPr lang="en-US" dirty="0" smtClean="0"/>
            <a:t>Establishing &amp; Sustaining High Quality Local Behavior Competence</a:t>
          </a:r>
          <a:endParaRPr lang="en-US" dirty="0"/>
        </a:p>
      </dgm:t>
    </dgm:pt>
    <dgm:pt modelId="{862D1D00-F4B6-5A4F-B400-1025B6BCAD09}" type="parTrans" cxnId="{6CE51129-5F16-E441-B163-2FA2D75570F7}">
      <dgm:prSet/>
      <dgm:spPr/>
      <dgm:t>
        <a:bodyPr/>
        <a:lstStyle/>
        <a:p>
          <a:endParaRPr lang="en-US"/>
        </a:p>
      </dgm:t>
    </dgm:pt>
    <dgm:pt modelId="{85C7F54B-5149-C74B-A777-9ECB54F9BB02}" type="sibTrans" cxnId="{6CE51129-5F16-E441-B163-2FA2D75570F7}">
      <dgm:prSet/>
      <dgm:spPr/>
      <dgm:t>
        <a:bodyPr/>
        <a:lstStyle/>
        <a:p>
          <a:endParaRPr lang="en-US"/>
        </a:p>
      </dgm:t>
    </dgm:pt>
    <dgm:pt modelId="{1CFE23B1-5CD9-E345-8926-08E0FD87A4A3}">
      <dgm:prSet phldrT="[Text]"/>
      <dgm:spPr/>
      <dgm:t>
        <a:bodyPr/>
        <a:lstStyle/>
        <a:p>
          <a:r>
            <a:rPr lang="en-US" dirty="0" smtClean="0"/>
            <a:t>Establishing &amp; Sustaining Procedural Routines</a:t>
          </a:r>
          <a:endParaRPr lang="en-US" dirty="0"/>
        </a:p>
      </dgm:t>
    </dgm:pt>
    <dgm:pt modelId="{152CCE60-69BC-9B45-ADD4-2223534D46B8}" type="parTrans" cxnId="{C308E661-8F9F-B842-93CB-56503970921E}">
      <dgm:prSet/>
      <dgm:spPr/>
      <dgm:t>
        <a:bodyPr/>
        <a:lstStyle/>
        <a:p>
          <a:endParaRPr lang="en-US"/>
        </a:p>
      </dgm:t>
    </dgm:pt>
    <dgm:pt modelId="{C7DBECF2-AAD3-104A-830B-BC351892B0E7}" type="sibTrans" cxnId="{C308E661-8F9F-B842-93CB-56503970921E}">
      <dgm:prSet/>
      <dgm:spPr/>
      <dgm:t>
        <a:bodyPr/>
        <a:lstStyle/>
        <a:p>
          <a:endParaRPr lang="en-US"/>
        </a:p>
      </dgm:t>
    </dgm:pt>
    <dgm:pt modelId="{9218B01E-3B6E-364D-9535-01469295F8B5}">
      <dgm:prSet phldrT="[Text]"/>
      <dgm:spPr/>
      <dgm:t>
        <a:bodyPr/>
        <a:lstStyle/>
        <a:p>
          <a:r>
            <a:rPr lang="en-US" dirty="0" smtClean="0"/>
            <a:t>Meeting agenda</a:t>
          </a:r>
          <a:endParaRPr lang="en-US" dirty="0"/>
        </a:p>
      </dgm:t>
    </dgm:pt>
    <dgm:pt modelId="{C077BE90-2809-1847-84F0-930A6EA51C4A}" type="parTrans" cxnId="{8A3C6F56-2483-2741-9332-5602248C353D}">
      <dgm:prSet/>
      <dgm:spPr/>
      <dgm:t>
        <a:bodyPr/>
        <a:lstStyle/>
        <a:p>
          <a:endParaRPr lang="en-US"/>
        </a:p>
      </dgm:t>
    </dgm:pt>
    <dgm:pt modelId="{7BF2A6CE-4C27-424F-BA6C-9ADF4F4DBA51}" type="sibTrans" cxnId="{8A3C6F56-2483-2741-9332-5602248C353D}">
      <dgm:prSet/>
      <dgm:spPr/>
      <dgm:t>
        <a:bodyPr/>
        <a:lstStyle/>
        <a:p>
          <a:endParaRPr lang="en-US"/>
        </a:p>
      </dgm:t>
    </dgm:pt>
    <dgm:pt modelId="{E451B15C-DD93-7B43-B18B-461303DE8D8F}">
      <dgm:prSet phldrT="[Text]"/>
      <dgm:spPr/>
      <dgm:t>
        <a:bodyPr/>
        <a:lstStyle/>
        <a:p>
          <a:r>
            <a:rPr lang="en-US" dirty="0" smtClean="0"/>
            <a:t>Data systems for progress monitoring</a:t>
          </a:r>
          <a:endParaRPr lang="en-US" dirty="0"/>
        </a:p>
      </dgm:t>
    </dgm:pt>
    <dgm:pt modelId="{D692366B-E543-A043-93FB-12C465468093}" type="parTrans" cxnId="{84E83740-0F2A-2E47-B0A5-93CE0BE6B880}">
      <dgm:prSet/>
      <dgm:spPr/>
      <dgm:t>
        <a:bodyPr/>
        <a:lstStyle/>
        <a:p>
          <a:endParaRPr lang="en-US"/>
        </a:p>
      </dgm:t>
    </dgm:pt>
    <dgm:pt modelId="{46F2B7DB-E07A-6C4E-9A10-D35BD360CFAB}" type="sibTrans" cxnId="{84E83740-0F2A-2E47-B0A5-93CE0BE6B880}">
      <dgm:prSet/>
      <dgm:spPr/>
      <dgm:t>
        <a:bodyPr/>
        <a:lstStyle/>
        <a:p>
          <a:endParaRPr lang="en-US"/>
        </a:p>
      </dgm:t>
    </dgm:pt>
    <dgm:pt modelId="{27E62DCA-228E-E34A-A6A4-E4A06B0071D0}">
      <dgm:prSet phldrT="[Text]"/>
      <dgm:spPr/>
      <dgm:t>
        <a:bodyPr/>
        <a:lstStyle/>
        <a:p>
          <a:r>
            <a:rPr lang="en-US" dirty="0" smtClean="0"/>
            <a:t>Professional Development</a:t>
          </a:r>
        </a:p>
      </dgm:t>
    </dgm:pt>
    <dgm:pt modelId="{CAA3E462-140B-E041-AF28-1549C5B497B5}" type="parTrans" cxnId="{D8171653-B257-D943-AF35-7246254FFDD8}">
      <dgm:prSet/>
      <dgm:spPr/>
      <dgm:t>
        <a:bodyPr/>
        <a:lstStyle/>
        <a:p>
          <a:endParaRPr lang="en-US"/>
        </a:p>
      </dgm:t>
    </dgm:pt>
    <dgm:pt modelId="{A7FAE999-A892-3A4A-9F47-89268E8E902C}" type="sibTrans" cxnId="{D8171653-B257-D943-AF35-7246254FFDD8}">
      <dgm:prSet/>
      <dgm:spPr/>
      <dgm:t>
        <a:bodyPr/>
        <a:lstStyle/>
        <a:p>
          <a:endParaRPr lang="en-US"/>
        </a:p>
      </dgm:t>
    </dgm:pt>
    <dgm:pt modelId="{4910510A-16F1-0A48-9758-A30DB05C25F7}">
      <dgm:prSet phldrT="[Text]"/>
      <dgm:spPr/>
      <dgm:t>
        <a:bodyPr/>
        <a:lstStyle/>
        <a:p>
          <a:r>
            <a:rPr lang="en-US" dirty="0" smtClean="0"/>
            <a:t>Fidelity monitoring</a:t>
          </a:r>
          <a:endParaRPr lang="en-US" dirty="0"/>
        </a:p>
      </dgm:t>
    </dgm:pt>
    <dgm:pt modelId="{D5F7CAF5-C7FC-E240-A65C-D189329FCD6C}" type="parTrans" cxnId="{CDBE8ACE-C548-8445-BEDB-903354E7CDB4}">
      <dgm:prSet/>
      <dgm:spPr/>
      <dgm:t>
        <a:bodyPr/>
        <a:lstStyle/>
        <a:p>
          <a:endParaRPr lang="en-US"/>
        </a:p>
      </dgm:t>
    </dgm:pt>
    <dgm:pt modelId="{5481F6B9-6CD7-D044-AA2C-535921956EAB}" type="sibTrans" cxnId="{CDBE8ACE-C548-8445-BEDB-903354E7CDB4}">
      <dgm:prSet/>
      <dgm:spPr/>
      <dgm:t>
        <a:bodyPr/>
        <a:lstStyle/>
        <a:p>
          <a:endParaRPr lang="en-US"/>
        </a:p>
      </dgm:t>
    </dgm:pt>
    <dgm:pt modelId="{922B3A06-0145-F549-911B-559D74E07A12}">
      <dgm:prSet phldrT="[Text]"/>
      <dgm:spPr/>
      <dgm:t>
        <a:bodyPr/>
        <a:lstStyle/>
        <a:p>
          <a:r>
            <a:rPr lang="en-US" dirty="0" smtClean="0"/>
            <a:t>Conducting meetings</a:t>
          </a:r>
          <a:endParaRPr lang="en-US" dirty="0"/>
        </a:p>
      </dgm:t>
    </dgm:pt>
    <dgm:pt modelId="{36D58A18-A350-7442-87F3-9039B97F6615}" type="parTrans" cxnId="{66FAEA80-F11C-CF4A-AAC3-C96D7746837E}">
      <dgm:prSet/>
      <dgm:spPr/>
      <dgm:t>
        <a:bodyPr/>
        <a:lstStyle/>
        <a:p>
          <a:endParaRPr lang="en-US"/>
        </a:p>
      </dgm:t>
    </dgm:pt>
    <dgm:pt modelId="{1964B484-AD6C-FA43-9DCD-3334FF460356}" type="sibTrans" cxnId="{66FAEA80-F11C-CF4A-AAC3-C96D7746837E}">
      <dgm:prSet/>
      <dgm:spPr/>
      <dgm:t>
        <a:bodyPr/>
        <a:lstStyle/>
        <a:p>
          <a:endParaRPr lang="en-US"/>
        </a:p>
      </dgm:t>
    </dgm:pt>
    <dgm:pt modelId="{EBAC5EB8-A578-4E41-A921-5C2064CBC82E}">
      <dgm:prSet phldrT="[Text]"/>
      <dgm:spPr/>
      <dgm:t>
        <a:bodyPr/>
        <a:lstStyle/>
        <a:p>
          <a:r>
            <a:rPr lang="en-US" dirty="0" smtClean="0"/>
            <a:t>Establishing data systems</a:t>
          </a:r>
          <a:endParaRPr lang="en-US" dirty="0"/>
        </a:p>
      </dgm:t>
    </dgm:pt>
    <dgm:pt modelId="{474F3D96-E297-8F49-9237-76F3E3E0C989}" type="parTrans" cxnId="{EAE65F25-9742-E747-B3A5-1A353BA66461}">
      <dgm:prSet/>
      <dgm:spPr/>
      <dgm:t>
        <a:bodyPr/>
        <a:lstStyle/>
        <a:p>
          <a:endParaRPr lang="en-US"/>
        </a:p>
      </dgm:t>
    </dgm:pt>
    <dgm:pt modelId="{236B2111-A3DB-4947-BC3F-07F2F8477B82}" type="sibTrans" cxnId="{EAE65F25-9742-E747-B3A5-1A353BA66461}">
      <dgm:prSet/>
      <dgm:spPr/>
      <dgm:t>
        <a:bodyPr/>
        <a:lstStyle/>
        <a:p>
          <a:endParaRPr lang="en-US"/>
        </a:p>
      </dgm:t>
    </dgm:pt>
    <dgm:pt modelId="{C99EA662-76F4-FB46-ABF6-AB3F9002402C}">
      <dgm:prSet phldrT="[Text]"/>
      <dgm:spPr/>
      <dgm:t>
        <a:bodyPr/>
        <a:lstStyle/>
        <a:p>
          <a:r>
            <a:rPr lang="en-US" dirty="0" smtClean="0"/>
            <a:t>Developing &amp; monitoring assessment &amp; intervention plans</a:t>
          </a:r>
          <a:endParaRPr lang="en-US" dirty="0"/>
        </a:p>
      </dgm:t>
    </dgm:pt>
    <dgm:pt modelId="{8B84AEAD-AD78-524E-8AFE-FEF7DA1F3CD4}" type="parTrans" cxnId="{F151821F-AB78-5B4D-B632-9AC9FDF55F2A}">
      <dgm:prSet/>
      <dgm:spPr/>
      <dgm:t>
        <a:bodyPr/>
        <a:lstStyle/>
        <a:p>
          <a:endParaRPr lang="en-US"/>
        </a:p>
      </dgm:t>
    </dgm:pt>
    <dgm:pt modelId="{5ABEF001-9639-F34F-B4E2-3BDD8A740D6B}" type="sibTrans" cxnId="{F151821F-AB78-5B4D-B632-9AC9FDF55F2A}">
      <dgm:prSet/>
      <dgm:spPr/>
      <dgm:t>
        <a:bodyPr/>
        <a:lstStyle/>
        <a:p>
          <a:endParaRPr lang="en-US"/>
        </a:p>
      </dgm:t>
    </dgm:pt>
    <dgm:pt modelId="{ECE2CDB1-B491-E64A-A296-AE28661A3003}">
      <dgm:prSet phldrT="[Text]"/>
      <dgm:spPr/>
      <dgm:t>
        <a:bodyPr/>
        <a:lstStyle/>
        <a:p>
          <a:r>
            <a:rPr lang="en-US" dirty="0" smtClean="0"/>
            <a:t>MTBF/MTSS</a:t>
          </a:r>
          <a:endParaRPr lang="en-US" dirty="0"/>
        </a:p>
      </dgm:t>
    </dgm:pt>
    <dgm:pt modelId="{898E7768-E58D-ED4D-989D-5E6482C79212}" type="parTrans" cxnId="{7FAFDA46-90CF-6E4A-85BD-FC7B0DB6B2D4}">
      <dgm:prSet/>
      <dgm:spPr/>
      <dgm:t>
        <a:bodyPr/>
        <a:lstStyle/>
        <a:p>
          <a:endParaRPr lang="en-US"/>
        </a:p>
      </dgm:t>
    </dgm:pt>
    <dgm:pt modelId="{6AB38110-8440-1A40-A7A3-5D484838EF45}" type="sibTrans" cxnId="{7FAFDA46-90CF-6E4A-85BD-FC7B0DB6B2D4}">
      <dgm:prSet/>
      <dgm:spPr/>
      <dgm:t>
        <a:bodyPr/>
        <a:lstStyle/>
        <a:p>
          <a:endParaRPr lang="en-US"/>
        </a:p>
      </dgm:t>
    </dgm:pt>
    <dgm:pt modelId="{876816ED-04A2-5940-A4F2-F500DBC0670A}">
      <dgm:prSet phldrT="[Text]"/>
      <dgm:spPr/>
      <dgm:t>
        <a:bodyPr/>
        <a:lstStyle/>
        <a:p>
          <a:r>
            <a:rPr lang="en-US" dirty="0" smtClean="0"/>
            <a:t>Understanding</a:t>
          </a:r>
          <a:endParaRPr lang="en-US" dirty="0"/>
        </a:p>
      </dgm:t>
    </dgm:pt>
    <dgm:pt modelId="{FD03FADC-C460-F44E-B271-1BC96EC40CC4}" type="parTrans" cxnId="{5316084F-8C57-3144-9371-082FACF49F8A}">
      <dgm:prSet/>
      <dgm:spPr/>
      <dgm:t>
        <a:bodyPr/>
        <a:lstStyle/>
        <a:p>
          <a:endParaRPr lang="en-US"/>
        </a:p>
      </dgm:t>
    </dgm:pt>
    <dgm:pt modelId="{6379B22F-B07D-5E4C-BAAA-AF22FA16843C}" type="sibTrans" cxnId="{5316084F-8C57-3144-9371-082FACF49F8A}">
      <dgm:prSet/>
      <dgm:spPr/>
      <dgm:t>
        <a:bodyPr/>
        <a:lstStyle/>
        <a:p>
          <a:endParaRPr lang="en-US"/>
        </a:p>
      </dgm:t>
    </dgm:pt>
    <dgm:pt modelId="{41928AA9-F1AF-E447-B874-4AA9E3932FF5}">
      <dgm:prSet phldrT="[Text]"/>
      <dgm:spPr/>
      <dgm:t>
        <a:bodyPr/>
        <a:lstStyle/>
        <a:p>
          <a:r>
            <a:rPr lang="en-US" dirty="0" smtClean="0"/>
            <a:t>Assessment</a:t>
          </a:r>
          <a:endParaRPr lang="en-US" dirty="0"/>
        </a:p>
      </dgm:t>
    </dgm:pt>
    <dgm:pt modelId="{0692727D-AE20-3245-B1A3-5363D52EA00D}" type="parTrans" cxnId="{8A7DB6FF-684E-3C41-9971-95D02A4CF8A4}">
      <dgm:prSet/>
      <dgm:spPr/>
      <dgm:t>
        <a:bodyPr/>
        <a:lstStyle/>
        <a:p>
          <a:endParaRPr lang="en-US"/>
        </a:p>
      </dgm:t>
    </dgm:pt>
    <dgm:pt modelId="{5E9AE9E0-5B82-F04E-97E7-E348422B634D}" type="sibTrans" cxnId="{8A7DB6FF-684E-3C41-9971-95D02A4CF8A4}">
      <dgm:prSet/>
      <dgm:spPr/>
      <dgm:t>
        <a:bodyPr/>
        <a:lstStyle/>
        <a:p>
          <a:endParaRPr lang="en-US"/>
        </a:p>
      </dgm:t>
    </dgm:pt>
    <dgm:pt modelId="{C64702CE-1814-D44C-B678-070263A44D4A}">
      <dgm:prSet phldrT="[Text]"/>
      <dgm:spPr/>
      <dgm:t>
        <a:bodyPr/>
        <a:lstStyle/>
        <a:p>
          <a:r>
            <a:rPr lang="en-US" dirty="0" smtClean="0"/>
            <a:t>Analysis &amp; evaluation</a:t>
          </a:r>
          <a:endParaRPr lang="en-US" dirty="0"/>
        </a:p>
      </dgm:t>
    </dgm:pt>
    <dgm:pt modelId="{28DB6B86-D730-0F49-9D01-29421BC3C4E6}" type="parTrans" cxnId="{50CB3243-877F-4F48-A23A-4B8F9C094200}">
      <dgm:prSet/>
      <dgm:spPr/>
      <dgm:t>
        <a:bodyPr/>
        <a:lstStyle/>
        <a:p>
          <a:endParaRPr lang="en-US"/>
        </a:p>
      </dgm:t>
    </dgm:pt>
    <dgm:pt modelId="{4CAE9FF2-05E4-7840-9245-DF1E9B29F027}" type="sibTrans" cxnId="{50CB3243-877F-4F48-A23A-4B8F9C094200}">
      <dgm:prSet/>
      <dgm:spPr/>
      <dgm:t>
        <a:bodyPr/>
        <a:lstStyle/>
        <a:p>
          <a:endParaRPr lang="en-US"/>
        </a:p>
      </dgm:t>
    </dgm:pt>
    <dgm:pt modelId="{3AB90B1A-0CA5-4646-A9A4-5FB8525801EF}">
      <dgm:prSet phldrT="[Text]"/>
      <dgm:spPr/>
      <dgm:t>
        <a:bodyPr/>
        <a:lstStyle/>
        <a:p>
          <a:r>
            <a:rPr lang="en-US" dirty="0" smtClean="0"/>
            <a:t>Practice selection</a:t>
          </a:r>
          <a:endParaRPr lang="en-US" dirty="0"/>
        </a:p>
      </dgm:t>
    </dgm:pt>
    <dgm:pt modelId="{CBFCA4F5-9691-2F46-9E89-ED25E3865B1B}" type="parTrans" cxnId="{BF5D36B4-0537-784E-985E-71436AF48683}">
      <dgm:prSet/>
      <dgm:spPr/>
      <dgm:t>
        <a:bodyPr/>
        <a:lstStyle/>
        <a:p>
          <a:endParaRPr lang="en-US"/>
        </a:p>
      </dgm:t>
    </dgm:pt>
    <dgm:pt modelId="{E99F8330-C156-534A-919F-D19E0BE2CB22}" type="sibTrans" cxnId="{BF5D36B4-0537-784E-985E-71436AF48683}">
      <dgm:prSet/>
      <dgm:spPr/>
      <dgm:t>
        <a:bodyPr/>
        <a:lstStyle/>
        <a:p>
          <a:endParaRPr lang="en-US"/>
        </a:p>
      </dgm:t>
    </dgm:pt>
    <dgm:pt modelId="{BD1EE017-5CE6-8043-949C-10D5AA5857D1}">
      <dgm:prSet phldrT="[Text]"/>
      <dgm:spPr/>
      <dgm:t>
        <a:bodyPr/>
        <a:lstStyle/>
        <a:p>
          <a:r>
            <a:rPr lang="en-US" dirty="0" smtClean="0"/>
            <a:t>Pre-service</a:t>
          </a:r>
        </a:p>
      </dgm:t>
    </dgm:pt>
    <dgm:pt modelId="{EA22CEC9-39F2-9F41-BFCD-FC31EF9C9DC2}" type="parTrans" cxnId="{19334BB8-5CFE-9A4A-9E1B-9DFBE9855873}">
      <dgm:prSet/>
      <dgm:spPr/>
      <dgm:t>
        <a:bodyPr/>
        <a:lstStyle/>
        <a:p>
          <a:endParaRPr lang="en-US"/>
        </a:p>
      </dgm:t>
    </dgm:pt>
    <dgm:pt modelId="{82DB6982-C0DC-9E4A-A5BC-31AFBE975F52}" type="sibTrans" cxnId="{19334BB8-5CFE-9A4A-9E1B-9DFBE9855873}">
      <dgm:prSet/>
      <dgm:spPr/>
      <dgm:t>
        <a:bodyPr/>
        <a:lstStyle/>
        <a:p>
          <a:endParaRPr lang="en-US"/>
        </a:p>
      </dgm:t>
    </dgm:pt>
    <dgm:pt modelId="{37B6E31A-11B9-DE40-A614-4732970C0228}">
      <dgm:prSet phldrT="[Text]"/>
      <dgm:spPr/>
      <dgm:t>
        <a:bodyPr/>
        <a:lstStyle/>
        <a:p>
          <a:r>
            <a:rPr lang="en-US" dirty="0" smtClean="0"/>
            <a:t>In-service</a:t>
          </a:r>
        </a:p>
      </dgm:t>
    </dgm:pt>
    <dgm:pt modelId="{DC299A8C-285A-CC4E-B819-B0AC1E69B61B}" type="parTrans" cxnId="{5884C679-C90F-9941-9C1F-EDF0BA434164}">
      <dgm:prSet/>
      <dgm:spPr/>
      <dgm:t>
        <a:bodyPr/>
        <a:lstStyle/>
        <a:p>
          <a:endParaRPr lang="en-US"/>
        </a:p>
      </dgm:t>
    </dgm:pt>
    <dgm:pt modelId="{CA14EAA8-D451-9843-B89F-5058364D57BC}" type="sibTrans" cxnId="{5884C679-C90F-9941-9C1F-EDF0BA434164}">
      <dgm:prSet/>
      <dgm:spPr/>
      <dgm:t>
        <a:bodyPr/>
        <a:lstStyle/>
        <a:p>
          <a:endParaRPr lang="en-US"/>
        </a:p>
      </dgm:t>
    </dgm:pt>
    <dgm:pt modelId="{20D3C27A-1E7F-5B47-AC52-2ED685FA7A2B}">
      <dgm:prSet phldrT="[Text]"/>
      <dgm:spPr/>
      <dgm:t>
        <a:bodyPr/>
        <a:lstStyle/>
        <a:p>
          <a:r>
            <a:rPr lang="en-US" dirty="0" smtClean="0"/>
            <a:t>Leadership</a:t>
          </a:r>
        </a:p>
      </dgm:t>
    </dgm:pt>
    <dgm:pt modelId="{73BABB07-842E-8B46-962D-A74E7CFA61EB}" type="parTrans" cxnId="{29CE88C4-B5B8-B54C-8EA0-1EE775452451}">
      <dgm:prSet/>
      <dgm:spPr/>
      <dgm:t>
        <a:bodyPr/>
        <a:lstStyle/>
        <a:p>
          <a:endParaRPr lang="en-US"/>
        </a:p>
      </dgm:t>
    </dgm:pt>
    <dgm:pt modelId="{C93AE937-FF27-CF4C-B49A-609E1CE07C9C}" type="sibTrans" cxnId="{29CE88C4-B5B8-B54C-8EA0-1EE775452451}">
      <dgm:prSet/>
      <dgm:spPr/>
      <dgm:t>
        <a:bodyPr/>
        <a:lstStyle/>
        <a:p>
          <a:endParaRPr lang="en-US"/>
        </a:p>
      </dgm:t>
    </dgm:pt>
    <dgm:pt modelId="{7E8DBE1B-B6B0-634E-9685-9B929698AAB3}">
      <dgm:prSet phldrT="[Text]"/>
      <dgm:spPr/>
      <dgm:t>
        <a:bodyPr/>
        <a:lstStyle/>
        <a:p>
          <a:r>
            <a:rPr lang="en-US" dirty="0" smtClean="0"/>
            <a:t>Multi-disciplinary</a:t>
          </a:r>
        </a:p>
      </dgm:t>
    </dgm:pt>
    <dgm:pt modelId="{B69C6FC7-6ABD-CE4E-8C5B-120661A032EC}" type="parTrans" cxnId="{2FA09D26-E4A9-A74A-B361-2AB5F50EACD2}">
      <dgm:prSet/>
      <dgm:spPr/>
      <dgm:t>
        <a:bodyPr/>
        <a:lstStyle/>
        <a:p>
          <a:endParaRPr lang="en-US"/>
        </a:p>
      </dgm:t>
    </dgm:pt>
    <dgm:pt modelId="{0D7C6F01-DF9D-064A-8961-11D48D7ED830}" type="sibTrans" cxnId="{2FA09D26-E4A9-A74A-B361-2AB5F50EACD2}">
      <dgm:prSet/>
      <dgm:spPr/>
      <dgm:t>
        <a:bodyPr/>
        <a:lstStyle/>
        <a:p>
          <a:endParaRPr lang="en-US"/>
        </a:p>
      </dgm:t>
    </dgm:pt>
    <dgm:pt modelId="{3DE84724-8577-8846-9FC4-6DB5DABA7C14}">
      <dgm:prSet phldrT="[Text]"/>
      <dgm:spPr/>
      <dgm:t>
        <a:bodyPr/>
        <a:lstStyle/>
        <a:p>
          <a:r>
            <a:rPr lang="en-US" dirty="0" smtClean="0"/>
            <a:t>Implementation fidelity</a:t>
          </a:r>
        </a:p>
      </dgm:t>
    </dgm:pt>
    <dgm:pt modelId="{EA13BB15-8068-6549-B54F-8C35BFF5B13F}" type="parTrans" cxnId="{109605FC-5154-1949-83B9-F2F4B4BF9980}">
      <dgm:prSet/>
      <dgm:spPr/>
      <dgm:t>
        <a:bodyPr/>
        <a:lstStyle/>
        <a:p>
          <a:endParaRPr lang="en-US"/>
        </a:p>
      </dgm:t>
    </dgm:pt>
    <dgm:pt modelId="{F969FCE2-F545-7344-975D-F5D37EA0C3E2}" type="sibTrans" cxnId="{109605FC-5154-1949-83B9-F2F4B4BF9980}">
      <dgm:prSet/>
      <dgm:spPr/>
      <dgm:t>
        <a:bodyPr/>
        <a:lstStyle/>
        <a:p>
          <a:endParaRPr lang="en-US"/>
        </a:p>
      </dgm:t>
    </dgm:pt>
    <dgm:pt modelId="{949AAEAA-D477-DD40-AE56-3BE2C89ED641}">
      <dgm:prSet phldrT="[Text]"/>
      <dgm:spPr/>
      <dgm:t>
        <a:bodyPr/>
        <a:lstStyle/>
        <a:p>
          <a:r>
            <a:rPr lang="en-US" dirty="0" smtClean="0"/>
            <a:t>Culture &amp; Context</a:t>
          </a:r>
        </a:p>
      </dgm:t>
    </dgm:pt>
    <dgm:pt modelId="{E639AABC-4F7B-C248-9BAB-D19D728DC15A}" type="parTrans" cxnId="{DAC516DF-62E1-8A49-B858-8F28FB7DECB4}">
      <dgm:prSet/>
      <dgm:spPr/>
      <dgm:t>
        <a:bodyPr/>
        <a:lstStyle/>
        <a:p>
          <a:endParaRPr lang="en-US"/>
        </a:p>
      </dgm:t>
    </dgm:pt>
    <dgm:pt modelId="{14F83E47-8E47-C24B-A549-B1C7C3680AC2}" type="sibTrans" cxnId="{DAC516DF-62E1-8A49-B858-8F28FB7DECB4}">
      <dgm:prSet/>
      <dgm:spPr/>
      <dgm:t>
        <a:bodyPr/>
        <a:lstStyle/>
        <a:p>
          <a:endParaRPr lang="en-US"/>
        </a:p>
      </dgm:t>
    </dgm:pt>
    <dgm:pt modelId="{A8F39F15-27D4-C947-985B-8980ABB18617}">
      <dgm:prSet phldrT="[Text]"/>
      <dgm:spPr/>
      <dgm:t>
        <a:bodyPr/>
        <a:lstStyle/>
        <a:p>
          <a:r>
            <a:rPr lang="en-US" dirty="0" smtClean="0"/>
            <a:t>Individual &amp; collective learning history</a:t>
          </a:r>
        </a:p>
      </dgm:t>
    </dgm:pt>
    <dgm:pt modelId="{0AF1F222-1458-4D4E-B2CE-202A9664CEF1}" type="parTrans" cxnId="{66F239D3-8B3C-5C45-A21E-941541C48AF6}">
      <dgm:prSet/>
      <dgm:spPr/>
      <dgm:t>
        <a:bodyPr/>
        <a:lstStyle/>
        <a:p>
          <a:endParaRPr lang="en-US"/>
        </a:p>
      </dgm:t>
    </dgm:pt>
    <dgm:pt modelId="{741A915C-3CC9-AC45-9C88-D6F39AC5CD92}" type="sibTrans" cxnId="{66F239D3-8B3C-5C45-A21E-941541C48AF6}">
      <dgm:prSet/>
      <dgm:spPr/>
      <dgm:t>
        <a:bodyPr/>
        <a:lstStyle/>
        <a:p>
          <a:endParaRPr lang="en-US"/>
        </a:p>
      </dgm:t>
    </dgm:pt>
    <dgm:pt modelId="{402473D4-A4B8-9843-B14A-95F1BF1CDAB1}">
      <dgm:prSet phldrT="[Text]"/>
      <dgm:spPr/>
      <dgm:t>
        <a:bodyPr/>
        <a:lstStyle/>
        <a:p>
          <a:r>
            <a:rPr lang="en-US" dirty="0" smtClean="0"/>
            <a:t>Data driven decision making</a:t>
          </a:r>
        </a:p>
      </dgm:t>
    </dgm:pt>
    <dgm:pt modelId="{1332C9BE-27D4-D74C-BEAB-3EABD79B4FF6}" type="parTrans" cxnId="{8D07FEB6-6E73-7741-9D51-71E20583FC22}">
      <dgm:prSet/>
      <dgm:spPr/>
      <dgm:t>
        <a:bodyPr/>
        <a:lstStyle/>
        <a:p>
          <a:endParaRPr lang="en-US"/>
        </a:p>
      </dgm:t>
    </dgm:pt>
    <dgm:pt modelId="{3BA6AA7E-6CFA-B84B-A388-8959F885ADCB}" type="sibTrans" cxnId="{8D07FEB6-6E73-7741-9D51-71E20583FC22}">
      <dgm:prSet/>
      <dgm:spPr/>
      <dgm:t>
        <a:bodyPr/>
        <a:lstStyle/>
        <a:p>
          <a:endParaRPr lang="en-US"/>
        </a:p>
      </dgm:t>
    </dgm:pt>
    <dgm:pt modelId="{8B834E53-BFE3-454C-9405-95E0356D8C52}">
      <dgm:prSet phldrT="[Text]"/>
      <dgm:spPr/>
      <dgm:t>
        <a:bodyPr/>
        <a:lstStyle/>
        <a:p>
          <a:r>
            <a:rPr lang="en-US" dirty="0" smtClean="0"/>
            <a:t>Person-centered, strength-based processes</a:t>
          </a:r>
        </a:p>
      </dgm:t>
    </dgm:pt>
    <dgm:pt modelId="{584BA438-A221-8E44-9940-299D280858B8}" type="parTrans" cxnId="{4A4D26AA-1ED4-FA42-B4FC-5549F33FE24E}">
      <dgm:prSet/>
      <dgm:spPr/>
      <dgm:t>
        <a:bodyPr/>
        <a:lstStyle/>
        <a:p>
          <a:endParaRPr lang="en-US"/>
        </a:p>
      </dgm:t>
    </dgm:pt>
    <dgm:pt modelId="{E9B55990-AF14-EA46-9817-1174250B21D4}" type="sibTrans" cxnId="{4A4D26AA-1ED4-FA42-B4FC-5549F33FE24E}">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25"/>
      <dgm:spPr/>
      <dgm:t>
        <a:bodyPr/>
        <a:lstStyle/>
        <a:p>
          <a:endParaRPr lang="en-US"/>
        </a:p>
      </dgm:t>
    </dgm:pt>
    <dgm:pt modelId="{2431805E-C250-BB4E-B99A-17B4FE7E67D7}" type="pres">
      <dgm:prSet presAssocID="{4AF8A27D-9EF1-E040-BCAD-E3DA5066D43A}" presName="cycle_1" presStyleCnt="0"/>
      <dgm:spPr/>
    </dgm:pt>
    <dgm:pt modelId="{EED5055E-31D4-554D-91D9-6DB285DFF19B}" type="pres">
      <dgm:prSet presAssocID="{4692FE89-154C-0246-8CD6-00FB6F210B23}" presName="childCenter1" presStyleLbl="node1" presStyleIdx="1" presStyleCnt="25"/>
      <dgm:spPr/>
      <dgm:t>
        <a:bodyPr/>
        <a:lstStyle/>
        <a:p>
          <a:endParaRPr lang="en-US"/>
        </a:p>
      </dgm:t>
    </dgm:pt>
    <dgm:pt modelId="{4AE8CE0A-F0CE-C241-8138-576097723FBD}" type="pres">
      <dgm:prSet presAssocID="{FD03FADC-C460-F44E-B271-1BC96EC40CC4}" presName="Name141" presStyleLbl="parChTrans1D3" presStyleIdx="0" presStyleCnt="19"/>
      <dgm:spPr/>
      <dgm:t>
        <a:bodyPr/>
        <a:lstStyle/>
        <a:p>
          <a:endParaRPr lang="en-US"/>
        </a:p>
      </dgm:t>
    </dgm:pt>
    <dgm:pt modelId="{6DE2BDD7-2AE0-8740-AD42-38EDE497C029}" type="pres">
      <dgm:prSet presAssocID="{876816ED-04A2-5940-A4F2-F500DBC0670A}" presName="text1" presStyleLbl="node1" presStyleIdx="2" presStyleCnt="25">
        <dgm:presLayoutVars>
          <dgm:bulletEnabled val="1"/>
        </dgm:presLayoutVars>
      </dgm:prSet>
      <dgm:spPr/>
      <dgm:t>
        <a:bodyPr/>
        <a:lstStyle/>
        <a:p>
          <a:endParaRPr lang="en-US"/>
        </a:p>
      </dgm:t>
    </dgm:pt>
    <dgm:pt modelId="{82A38D83-75C7-9D4B-B4F5-ADE93B4C8D28}" type="pres">
      <dgm:prSet presAssocID="{CBFCA4F5-9691-2F46-9E89-ED25E3865B1B}" presName="Name141" presStyleLbl="parChTrans1D3" presStyleIdx="1" presStyleCnt="19"/>
      <dgm:spPr/>
      <dgm:t>
        <a:bodyPr/>
        <a:lstStyle/>
        <a:p>
          <a:endParaRPr lang="en-US"/>
        </a:p>
      </dgm:t>
    </dgm:pt>
    <dgm:pt modelId="{CCE922BD-26AA-B34A-955E-1F598287273A}" type="pres">
      <dgm:prSet presAssocID="{3AB90B1A-0CA5-4646-A9A4-5FB8525801EF}" presName="text1" presStyleLbl="node1" presStyleIdx="3" presStyleCnt="25">
        <dgm:presLayoutVars>
          <dgm:bulletEnabled val="1"/>
        </dgm:presLayoutVars>
      </dgm:prSet>
      <dgm:spPr/>
      <dgm:t>
        <a:bodyPr/>
        <a:lstStyle/>
        <a:p>
          <a:endParaRPr lang="en-US"/>
        </a:p>
      </dgm:t>
    </dgm:pt>
    <dgm:pt modelId="{10BC2C99-3B08-5C4E-9ED2-2BED5FDA66E6}" type="pres">
      <dgm:prSet presAssocID="{0692727D-AE20-3245-B1A3-5363D52EA00D}" presName="Name141" presStyleLbl="parChTrans1D3" presStyleIdx="2" presStyleCnt="19"/>
      <dgm:spPr/>
      <dgm:t>
        <a:bodyPr/>
        <a:lstStyle/>
        <a:p>
          <a:endParaRPr lang="en-US"/>
        </a:p>
      </dgm:t>
    </dgm:pt>
    <dgm:pt modelId="{E911EE04-0DE1-D748-96C5-C1ED07B709BC}" type="pres">
      <dgm:prSet presAssocID="{41928AA9-F1AF-E447-B874-4AA9E3932FF5}" presName="text1" presStyleLbl="node1" presStyleIdx="4" presStyleCnt="25">
        <dgm:presLayoutVars>
          <dgm:bulletEnabled val="1"/>
        </dgm:presLayoutVars>
      </dgm:prSet>
      <dgm:spPr/>
      <dgm:t>
        <a:bodyPr/>
        <a:lstStyle/>
        <a:p>
          <a:endParaRPr lang="en-US"/>
        </a:p>
      </dgm:t>
    </dgm:pt>
    <dgm:pt modelId="{81C51E2E-853A-7445-AB3F-B41BF94D12FA}" type="pres">
      <dgm:prSet presAssocID="{28DB6B86-D730-0F49-9D01-29421BC3C4E6}" presName="Name141" presStyleLbl="parChTrans1D3" presStyleIdx="3" presStyleCnt="19"/>
      <dgm:spPr/>
      <dgm:t>
        <a:bodyPr/>
        <a:lstStyle/>
        <a:p>
          <a:endParaRPr lang="en-US"/>
        </a:p>
      </dgm:t>
    </dgm:pt>
    <dgm:pt modelId="{7859D95F-01B1-054A-BF4F-089370F6F0EA}" type="pres">
      <dgm:prSet presAssocID="{C64702CE-1814-D44C-B678-070263A44D4A}" presName="text1" presStyleLbl="node1" presStyleIdx="5" presStyleCnt="25">
        <dgm:presLayoutVars>
          <dgm:bulletEnabled val="1"/>
        </dgm:presLayoutVars>
      </dgm:prSet>
      <dgm:spPr/>
      <dgm:t>
        <a:bodyPr/>
        <a:lstStyle/>
        <a:p>
          <a:endParaRPr lang="en-US"/>
        </a:p>
      </dgm:t>
    </dgm:pt>
    <dgm:pt modelId="{5B906005-75E1-0645-B938-FAB48B1DD177}" type="pres">
      <dgm:prSet presAssocID="{40E70988-C2A9-5649-853E-DAF6E65DC067}" presName="Name144" presStyleLbl="parChTrans1D2" presStyleIdx="0" presStyleCnt="5"/>
      <dgm:spPr/>
      <dgm:t>
        <a:bodyPr/>
        <a:lstStyle/>
        <a:p>
          <a:endParaRPr lang="en-US"/>
        </a:p>
      </dgm:t>
    </dgm:pt>
    <dgm:pt modelId="{A142C34C-CF1A-4342-9508-BD2830810EF6}" type="pres">
      <dgm:prSet presAssocID="{4AF8A27D-9EF1-E040-BCAD-E3DA5066D43A}" presName="cycle_2" presStyleCnt="0"/>
      <dgm:spPr/>
    </dgm:pt>
    <dgm:pt modelId="{9BE6374B-21D2-B14F-866F-A07253C62E9D}" type="pres">
      <dgm:prSet presAssocID="{3F6F72E7-ABD9-7F46-8C8D-0C2907272765}" presName="childCenter2" presStyleLbl="node1" presStyleIdx="6" presStyleCnt="25"/>
      <dgm:spPr/>
      <dgm:t>
        <a:bodyPr/>
        <a:lstStyle/>
        <a:p>
          <a:endParaRPr lang="en-US"/>
        </a:p>
      </dgm:t>
    </dgm:pt>
    <dgm:pt modelId="{D825B32D-2665-EA47-B2E1-9EF47314B3FD}" type="pres">
      <dgm:prSet presAssocID="{36D58A18-A350-7442-87F3-9039B97F6615}" presName="Name218" presStyleLbl="parChTrans1D3" presStyleIdx="4" presStyleCnt="19"/>
      <dgm:spPr/>
      <dgm:t>
        <a:bodyPr/>
        <a:lstStyle/>
        <a:p>
          <a:endParaRPr lang="en-US"/>
        </a:p>
      </dgm:t>
    </dgm:pt>
    <dgm:pt modelId="{B9A6B93A-1B32-7D49-BEDF-36320081EE6A}" type="pres">
      <dgm:prSet presAssocID="{922B3A06-0145-F549-911B-559D74E07A12}" presName="text2" presStyleLbl="node1" presStyleIdx="7" presStyleCnt="25">
        <dgm:presLayoutVars>
          <dgm:bulletEnabled val="1"/>
        </dgm:presLayoutVars>
      </dgm:prSet>
      <dgm:spPr/>
      <dgm:t>
        <a:bodyPr/>
        <a:lstStyle/>
        <a:p>
          <a:endParaRPr lang="en-US"/>
        </a:p>
      </dgm:t>
    </dgm:pt>
    <dgm:pt modelId="{3FA7FB34-635C-0746-9817-BCE9A7DD75CD}" type="pres">
      <dgm:prSet presAssocID="{474F3D96-E297-8F49-9237-76F3E3E0C989}" presName="Name218" presStyleLbl="parChTrans1D3" presStyleIdx="5" presStyleCnt="19"/>
      <dgm:spPr/>
      <dgm:t>
        <a:bodyPr/>
        <a:lstStyle/>
        <a:p>
          <a:endParaRPr lang="en-US"/>
        </a:p>
      </dgm:t>
    </dgm:pt>
    <dgm:pt modelId="{8128816D-D387-4840-9490-EBA8ECC9F091}" type="pres">
      <dgm:prSet presAssocID="{EBAC5EB8-A578-4E41-A921-5C2064CBC82E}" presName="text2" presStyleLbl="node1" presStyleIdx="8" presStyleCnt="25">
        <dgm:presLayoutVars>
          <dgm:bulletEnabled val="1"/>
        </dgm:presLayoutVars>
      </dgm:prSet>
      <dgm:spPr/>
      <dgm:t>
        <a:bodyPr/>
        <a:lstStyle/>
        <a:p>
          <a:endParaRPr lang="en-US"/>
        </a:p>
      </dgm:t>
    </dgm:pt>
    <dgm:pt modelId="{797968B6-1AF3-204B-8A78-01BAA9A25B46}" type="pres">
      <dgm:prSet presAssocID="{8B84AEAD-AD78-524E-8AFE-FEF7DA1F3CD4}" presName="Name218" presStyleLbl="parChTrans1D3" presStyleIdx="6" presStyleCnt="19"/>
      <dgm:spPr/>
      <dgm:t>
        <a:bodyPr/>
        <a:lstStyle/>
        <a:p>
          <a:endParaRPr lang="en-US"/>
        </a:p>
      </dgm:t>
    </dgm:pt>
    <dgm:pt modelId="{6BC316E1-B6CC-7749-A266-63121FFE2341}" type="pres">
      <dgm:prSet presAssocID="{C99EA662-76F4-FB46-ABF6-AB3F9002402C}" presName="text2" presStyleLbl="node1" presStyleIdx="9" presStyleCnt="25">
        <dgm:presLayoutVars>
          <dgm:bulletEnabled val="1"/>
        </dgm:presLayoutVars>
      </dgm:prSet>
      <dgm:spPr/>
      <dgm:t>
        <a:bodyPr/>
        <a:lstStyle/>
        <a:p>
          <a:endParaRPr lang="en-US"/>
        </a:p>
      </dgm:t>
    </dgm:pt>
    <dgm:pt modelId="{05DBD474-5C90-6946-953E-B50C3529CD3B}" type="pres">
      <dgm:prSet presAssocID="{898E7768-E58D-ED4D-989D-5E6482C79212}" presName="Name218" presStyleLbl="parChTrans1D3" presStyleIdx="7" presStyleCnt="19"/>
      <dgm:spPr/>
      <dgm:t>
        <a:bodyPr/>
        <a:lstStyle/>
        <a:p>
          <a:endParaRPr lang="en-US"/>
        </a:p>
      </dgm:t>
    </dgm:pt>
    <dgm:pt modelId="{8CAC566A-F1EE-8449-BFEA-2993E43B35E3}" type="pres">
      <dgm:prSet presAssocID="{ECE2CDB1-B491-E64A-A296-AE28661A3003}" presName="text2" presStyleLbl="node1" presStyleIdx="10" presStyleCnt="25">
        <dgm:presLayoutVars>
          <dgm:bulletEnabled val="1"/>
        </dgm:presLayoutVars>
      </dgm:prSet>
      <dgm:spPr/>
      <dgm:t>
        <a:bodyPr/>
        <a:lstStyle/>
        <a:p>
          <a:endParaRPr lang="en-US"/>
        </a:p>
      </dgm:t>
    </dgm:pt>
    <dgm:pt modelId="{3D5CE21B-0D31-144F-997E-CE13B843B0E1}" type="pres">
      <dgm:prSet presAssocID="{862D1D00-F4B6-5A4F-B400-1025B6BCAD09}" presName="Name221" presStyleLbl="parChTrans1D2" presStyleIdx="1" presStyleCnt="5"/>
      <dgm:spPr/>
      <dgm:t>
        <a:bodyPr/>
        <a:lstStyle/>
        <a:p>
          <a:endParaRPr lang="en-US"/>
        </a:p>
      </dgm:t>
    </dgm:pt>
    <dgm:pt modelId="{CA4335C3-DF50-C04C-831F-E2F1E60ED4D3}" type="pres">
      <dgm:prSet presAssocID="{4AF8A27D-9EF1-E040-BCAD-E3DA5066D43A}" presName="cycle_3" presStyleCnt="0"/>
      <dgm:spPr/>
    </dgm:pt>
    <dgm:pt modelId="{D2109123-67BB-2149-B1AC-2BE1117A3E70}" type="pres">
      <dgm:prSet presAssocID="{1CFE23B1-5CD9-E345-8926-08E0FD87A4A3}" presName="childCenter3" presStyleLbl="node1" presStyleIdx="11" presStyleCnt="25"/>
      <dgm:spPr/>
      <dgm:t>
        <a:bodyPr/>
        <a:lstStyle/>
        <a:p>
          <a:endParaRPr lang="en-US"/>
        </a:p>
      </dgm:t>
    </dgm:pt>
    <dgm:pt modelId="{58F7C1C1-ED87-AB49-B273-BC48C10D0B74}" type="pres">
      <dgm:prSet presAssocID="{C077BE90-2809-1847-84F0-930A6EA51C4A}" presName="Name285" presStyleLbl="parChTrans1D3" presStyleIdx="8" presStyleCnt="19"/>
      <dgm:spPr/>
      <dgm:t>
        <a:bodyPr/>
        <a:lstStyle/>
        <a:p>
          <a:endParaRPr lang="en-US"/>
        </a:p>
      </dgm:t>
    </dgm:pt>
    <dgm:pt modelId="{77DB13A2-7E5E-D344-B025-702DA55071EE}" type="pres">
      <dgm:prSet presAssocID="{9218B01E-3B6E-364D-9535-01469295F8B5}" presName="text3" presStyleLbl="node1" presStyleIdx="12" presStyleCnt="25">
        <dgm:presLayoutVars>
          <dgm:bulletEnabled val="1"/>
        </dgm:presLayoutVars>
      </dgm:prSet>
      <dgm:spPr/>
      <dgm:t>
        <a:bodyPr/>
        <a:lstStyle/>
        <a:p>
          <a:endParaRPr lang="en-US"/>
        </a:p>
      </dgm:t>
    </dgm:pt>
    <dgm:pt modelId="{94ACD8E6-6F9A-7747-A6E1-BCADA8C1AC67}" type="pres">
      <dgm:prSet presAssocID="{D692366B-E543-A043-93FB-12C465468093}" presName="Name285" presStyleLbl="parChTrans1D3" presStyleIdx="9" presStyleCnt="19"/>
      <dgm:spPr/>
      <dgm:t>
        <a:bodyPr/>
        <a:lstStyle/>
        <a:p>
          <a:endParaRPr lang="en-US"/>
        </a:p>
      </dgm:t>
    </dgm:pt>
    <dgm:pt modelId="{32647327-AE3D-824B-B1FC-5230C1168FBF}" type="pres">
      <dgm:prSet presAssocID="{E451B15C-DD93-7B43-B18B-461303DE8D8F}" presName="text3" presStyleLbl="node1" presStyleIdx="13" presStyleCnt="25">
        <dgm:presLayoutVars>
          <dgm:bulletEnabled val="1"/>
        </dgm:presLayoutVars>
      </dgm:prSet>
      <dgm:spPr/>
      <dgm:t>
        <a:bodyPr/>
        <a:lstStyle/>
        <a:p>
          <a:endParaRPr lang="en-US"/>
        </a:p>
      </dgm:t>
    </dgm:pt>
    <dgm:pt modelId="{1841596D-2087-7B40-A7E3-F5680B28A0C0}" type="pres">
      <dgm:prSet presAssocID="{D5F7CAF5-C7FC-E240-A65C-D189329FCD6C}" presName="Name285" presStyleLbl="parChTrans1D3" presStyleIdx="10" presStyleCnt="19"/>
      <dgm:spPr/>
      <dgm:t>
        <a:bodyPr/>
        <a:lstStyle/>
        <a:p>
          <a:endParaRPr lang="en-US"/>
        </a:p>
      </dgm:t>
    </dgm:pt>
    <dgm:pt modelId="{B082D6B8-2B7B-EE43-9BE9-C38C3A03308B}" type="pres">
      <dgm:prSet presAssocID="{4910510A-16F1-0A48-9758-A30DB05C25F7}" presName="text3" presStyleLbl="node1" presStyleIdx="14" presStyleCnt="25">
        <dgm:presLayoutVars>
          <dgm:bulletEnabled val="1"/>
        </dgm:presLayoutVars>
      </dgm:prSet>
      <dgm:spPr/>
      <dgm:t>
        <a:bodyPr/>
        <a:lstStyle/>
        <a:p>
          <a:endParaRPr lang="en-US"/>
        </a:p>
      </dgm:t>
    </dgm:pt>
    <dgm:pt modelId="{55CDA8BC-4810-1C47-8194-D76EA17385E6}" type="pres">
      <dgm:prSet presAssocID="{152CCE60-69BC-9B45-ADD4-2223534D46B8}" presName="Name288" presStyleLbl="parChTrans1D2" presStyleIdx="2" presStyleCnt="5"/>
      <dgm:spPr/>
      <dgm:t>
        <a:bodyPr/>
        <a:lstStyle/>
        <a:p>
          <a:endParaRPr lang="en-US"/>
        </a:p>
      </dgm:t>
    </dgm:pt>
    <dgm:pt modelId="{513C3C52-666E-BF4A-8811-898400723B1C}" type="pres">
      <dgm:prSet presAssocID="{4AF8A27D-9EF1-E040-BCAD-E3DA5066D43A}" presName="cycle_4" presStyleCnt="0"/>
      <dgm:spPr/>
    </dgm:pt>
    <dgm:pt modelId="{8C8313F5-6702-4642-92EB-C4435863CCBB}" type="pres">
      <dgm:prSet presAssocID="{27E62DCA-228E-E34A-A6A4-E4A06B0071D0}" presName="childCenter4" presStyleLbl="node1" presStyleIdx="15" presStyleCnt="25"/>
      <dgm:spPr/>
      <dgm:t>
        <a:bodyPr/>
        <a:lstStyle/>
        <a:p>
          <a:endParaRPr lang="en-US"/>
        </a:p>
      </dgm:t>
    </dgm:pt>
    <dgm:pt modelId="{73A154B9-E209-034B-AB7D-954406501941}" type="pres">
      <dgm:prSet presAssocID="{EA22CEC9-39F2-9F41-BFCD-FC31EF9C9DC2}" presName="Name342" presStyleLbl="parChTrans1D3" presStyleIdx="11" presStyleCnt="19"/>
      <dgm:spPr/>
      <dgm:t>
        <a:bodyPr/>
        <a:lstStyle/>
        <a:p>
          <a:endParaRPr lang="en-US"/>
        </a:p>
      </dgm:t>
    </dgm:pt>
    <dgm:pt modelId="{08432718-EB13-A645-9B61-44FF6C6EE7C4}" type="pres">
      <dgm:prSet presAssocID="{BD1EE017-5CE6-8043-949C-10D5AA5857D1}" presName="text4" presStyleLbl="node1" presStyleIdx="16" presStyleCnt="25">
        <dgm:presLayoutVars>
          <dgm:bulletEnabled val="1"/>
        </dgm:presLayoutVars>
      </dgm:prSet>
      <dgm:spPr/>
      <dgm:t>
        <a:bodyPr/>
        <a:lstStyle/>
        <a:p>
          <a:endParaRPr lang="en-US"/>
        </a:p>
      </dgm:t>
    </dgm:pt>
    <dgm:pt modelId="{061C6D21-5FF3-EB40-A264-83F6564E4F23}" type="pres">
      <dgm:prSet presAssocID="{DC299A8C-285A-CC4E-B819-B0AC1E69B61B}" presName="Name342" presStyleLbl="parChTrans1D3" presStyleIdx="12" presStyleCnt="19"/>
      <dgm:spPr/>
      <dgm:t>
        <a:bodyPr/>
        <a:lstStyle/>
        <a:p>
          <a:endParaRPr lang="en-US"/>
        </a:p>
      </dgm:t>
    </dgm:pt>
    <dgm:pt modelId="{6E7950BE-0EB8-4D4E-9030-32290FAC6835}" type="pres">
      <dgm:prSet presAssocID="{37B6E31A-11B9-DE40-A614-4732970C0228}" presName="text4" presStyleLbl="node1" presStyleIdx="17" presStyleCnt="25">
        <dgm:presLayoutVars>
          <dgm:bulletEnabled val="1"/>
        </dgm:presLayoutVars>
      </dgm:prSet>
      <dgm:spPr/>
      <dgm:t>
        <a:bodyPr/>
        <a:lstStyle/>
        <a:p>
          <a:endParaRPr lang="en-US"/>
        </a:p>
      </dgm:t>
    </dgm:pt>
    <dgm:pt modelId="{301243E6-0516-5F42-B1AE-C87C1E05A84B}" type="pres">
      <dgm:prSet presAssocID="{73BABB07-842E-8B46-962D-A74E7CFA61EB}" presName="Name342" presStyleLbl="parChTrans1D3" presStyleIdx="13" presStyleCnt="19"/>
      <dgm:spPr/>
      <dgm:t>
        <a:bodyPr/>
        <a:lstStyle/>
        <a:p>
          <a:endParaRPr lang="en-US"/>
        </a:p>
      </dgm:t>
    </dgm:pt>
    <dgm:pt modelId="{B0AF9140-3A80-3A49-966A-3E52FDCF892F}" type="pres">
      <dgm:prSet presAssocID="{20D3C27A-1E7F-5B47-AC52-2ED685FA7A2B}" presName="text4" presStyleLbl="node1" presStyleIdx="18" presStyleCnt="25">
        <dgm:presLayoutVars>
          <dgm:bulletEnabled val="1"/>
        </dgm:presLayoutVars>
      </dgm:prSet>
      <dgm:spPr/>
      <dgm:t>
        <a:bodyPr/>
        <a:lstStyle/>
        <a:p>
          <a:endParaRPr lang="en-US"/>
        </a:p>
      </dgm:t>
    </dgm:pt>
    <dgm:pt modelId="{DA412ED5-EAF5-4F4D-9FF7-262152F7F77E}" type="pres">
      <dgm:prSet presAssocID="{B69C6FC7-6ABD-CE4E-8C5B-120661A032EC}" presName="Name342" presStyleLbl="parChTrans1D3" presStyleIdx="14" presStyleCnt="19"/>
      <dgm:spPr/>
      <dgm:t>
        <a:bodyPr/>
        <a:lstStyle/>
        <a:p>
          <a:endParaRPr lang="en-US"/>
        </a:p>
      </dgm:t>
    </dgm:pt>
    <dgm:pt modelId="{016EDEEC-5984-754D-8365-1F9511DC9F69}" type="pres">
      <dgm:prSet presAssocID="{7E8DBE1B-B6B0-634E-9685-9B929698AAB3}" presName="text4" presStyleLbl="node1" presStyleIdx="19" presStyleCnt="25">
        <dgm:presLayoutVars>
          <dgm:bulletEnabled val="1"/>
        </dgm:presLayoutVars>
      </dgm:prSet>
      <dgm:spPr/>
      <dgm:t>
        <a:bodyPr/>
        <a:lstStyle/>
        <a:p>
          <a:endParaRPr lang="en-US"/>
        </a:p>
      </dgm:t>
    </dgm:pt>
    <dgm:pt modelId="{577917C0-3F4F-1944-B96E-7295210323A1}" type="pres">
      <dgm:prSet presAssocID="{EA13BB15-8068-6549-B54F-8C35BFF5B13F}" presName="Name342" presStyleLbl="parChTrans1D3" presStyleIdx="15" presStyleCnt="19"/>
      <dgm:spPr/>
      <dgm:t>
        <a:bodyPr/>
        <a:lstStyle/>
        <a:p>
          <a:endParaRPr lang="en-US"/>
        </a:p>
      </dgm:t>
    </dgm:pt>
    <dgm:pt modelId="{916FA5BB-D6AA-2C4A-95C1-D2508E92D369}" type="pres">
      <dgm:prSet presAssocID="{3DE84724-8577-8846-9FC4-6DB5DABA7C14}" presName="text4" presStyleLbl="node1" presStyleIdx="20" presStyleCnt="25">
        <dgm:presLayoutVars>
          <dgm:bulletEnabled val="1"/>
        </dgm:presLayoutVars>
      </dgm:prSet>
      <dgm:spPr/>
      <dgm:t>
        <a:bodyPr/>
        <a:lstStyle/>
        <a:p>
          <a:endParaRPr lang="en-US"/>
        </a:p>
      </dgm:t>
    </dgm:pt>
    <dgm:pt modelId="{A437B943-CE80-6749-B5F7-4637CEF806D2}" type="pres">
      <dgm:prSet presAssocID="{CAA3E462-140B-E041-AF28-1549C5B497B5}" presName="Name345" presStyleLbl="parChTrans1D2" presStyleIdx="3" presStyleCnt="5"/>
      <dgm:spPr/>
      <dgm:t>
        <a:bodyPr/>
        <a:lstStyle/>
        <a:p>
          <a:endParaRPr lang="en-US"/>
        </a:p>
      </dgm:t>
    </dgm:pt>
    <dgm:pt modelId="{178DC7C5-BD12-5E48-9E45-EA98265BA5A1}" type="pres">
      <dgm:prSet presAssocID="{4AF8A27D-9EF1-E040-BCAD-E3DA5066D43A}" presName="cycle_5" presStyleCnt="0"/>
      <dgm:spPr/>
    </dgm:pt>
    <dgm:pt modelId="{7541FD7E-08FD-6F47-A45A-68883001299D}" type="pres">
      <dgm:prSet presAssocID="{949AAEAA-D477-DD40-AE56-3BE2C89ED641}" presName="childCenter5" presStyleLbl="node1" presStyleIdx="21" presStyleCnt="25"/>
      <dgm:spPr/>
      <dgm:t>
        <a:bodyPr/>
        <a:lstStyle/>
        <a:p>
          <a:endParaRPr lang="en-US"/>
        </a:p>
      </dgm:t>
    </dgm:pt>
    <dgm:pt modelId="{4A6E7861-21BB-9C42-A7FB-AA1150B54C0F}" type="pres">
      <dgm:prSet presAssocID="{0AF1F222-1458-4D4E-B2CE-202A9664CEF1}" presName="Name389" presStyleLbl="parChTrans1D3" presStyleIdx="16" presStyleCnt="19"/>
      <dgm:spPr/>
      <dgm:t>
        <a:bodyPr/>
        <a:lstStyle/>
        <a:p>
          <a:endParaRPr lang="en-US"/>
        </a:p>
      </dgm:t>
    </dgm:pt>
    <dgm:pt modelId="{E1BC6237-8016-9F4E-AAD8-CEA695051E44}" type="pres">
      <dgm:prSet presAssocID="{A8F39F15-27D4-C947-985B-8980ABB18617}" presName="text5" presStyleLbl="node1" presStyleIdx="22" presStyleCnt="25">
        <dgm:presLayoutVars>
          <dgm:bulletEnabled val="1"/>
        </dgm:presLayoutVars>
      </dgm:prSet>
      <dgm:spPr/>
      <dgm:t>
        <a:bodyPr/>
        <a:lstStyle/>
        <a:p>
          <a:endParaRPr lang="en-US"/>
        </a:p>
      </dgm:t>
    </dgm:pt>
    <dgm:pt modelId="{5D90C590-02B2-1742-87FE-E0479F546286}" type="pres">
      <dgm:prSet presAssocID="{1332C9BE-27D4-D74C-BEAB-3EABD79B4FF6}" presName="Name389" presStyleLbl="parChTrans1D3" presStyleIdx="17" presStyleCnt="19"/>
      <dgm:spPr/>
      <dgm:t>
        <a:bodyPr/>
        <a:lstStyle/>
        <a:p>
          <a:endParaRPr lang="en-US"/>
        </a:p>
      </dgm:t>
    </dgm:pt>
    <dgm:pt modelId="{16380EA1-0C04-C541-83BD-EA4593D44F81}" type="pres">
      <dgm:prSet presAssocID="{402473D4-A4B8-9843-B14A-95F1BF1CDAB1}" presName="text5" presStyleLbl="node1" presStyleIdx="23" presStyleCnt="25">
        <dgm:presLayoutVars>
          <dgm:bulletEnabled val="1"/>
        </dgm:presLayoutVars>
      </dgm:prSet>
      <dgm:spPr/>
      <dgm:t>
        <a:bodyPr/>
        <a:lstStyle/>
        <a:p>
          <a:endParaRPr lang="en-US"/>
        </a:p>
      </dgm:t>
    </dgm:pt>
    <dgm:pt modelId="{17093FA3-4885-8B46-B4C3-5F6DE1B4CCA0}" type="pres">
      <dgm:prSet presAssocID="{584BA438-A221-8E44-9940-299D280858B8}" presName="Name389" presStyleLbl="parChTrans1D3" presStyleIdx="18" presStyleCnt="19"/>
      <dgm:spPr/>
      <dgm:t>
        <a:bodyPr/>
        <a:lstStyle/>
        <a:p>
          <a:endParaRPr lang="en-US"/>
        </a:p>
      </dgm:t>
    </dgm:pt>
    <dgm:pt modelId="{E99048BD-CE04-E043-9E3E-CFB279F6C981}" type="pres">
      <dgm:prSet presAssocID="{8B834E53-BFE3-454C-9405-95E0356D8C52}" presName="text5" presStyleLbl="node1" presStyleIdx="24" presStyleCnt="25">
        <dgm:presLayoutVars>
          <dgm:bulletEnabled val="1"/>
        </dgm:presLayoutVars>
      </dgm:prSet>
      <dgm:spPr/>
      <dgm:t>
        <a:bodyPr/>
        <a:lstStyle/>
        <a:p>
          <a:endParaRPr lang="en-US"/>
        </a:p>
      </dgm:t>
    </dgm:pt>
    <dgm:pt modelId="{C2352092-6E93-784E-931E-56BFDB8F9DF6}" type="pres">
      <dgm:prSet presAssocID="{E639AABC-4F7B-C248-9BAB-D19D728DC15A}" presName="Name392" presStyleLbl="parChTrans1D2" presStyleIdx="4" presStyleCnt="5"/>
      <dgm:spPr/>
      <dgm:t>
        <a:bodyPr/>
        <a:lstStyle/>
        <a:p>
          <a:endParaRPr lang="en-US"/>
        </a:p>
      </dgm:t>
    </dgm:pt>
  </dgm:ptLst>
  <dgm:cxnLst>
    <dgm:cxn modelId="{F521F383-280C-CC4D-B38B-291691D1720F}" type="presOf" srcId="{20D3C27A-1E7F-5B47-AC52-2ED685FA7A2B}" destId="{B0AF9140-3A80-3A49-966A-3E52FDCF892F}" srcOrd="0" destOrd="0" presId="urn:microsoft.com/office/officeart/2008/layout/RadialCluster"/>
    <dgm:cxn modelId="{8D07FEB6-6E73-7741-9D51-71E20583FC22}" srcId="{949AAEAA-D477-DD40-AE56-3BE2C89ED641}" destId="{402473D4-A4B8-9843-B14A-95F1BF1CDAB1}" srcOrd="1" destOrd="0" parTransId="{1332C9BE-27D4-D74C-BEAB-3EABD79B4FF6}" sibTransId="{3BA6AA7E-6CFA-B84B-A388-8959F885ADCB}"/>
    <dgm:cxn modelId="{B8DFDCB5-ED67-FF48-AB80-5C6B205FCEAF}" type="presOf" srcId="{28DB6B86-D730-0F49-9D01-29421BC3C4E6}" destId="{81C51E2E-853A-7445-AB3F-B41BF94D12FA}" srcOrd="0" destOrd="0" presId="urn:microsoft.com/office/officeart/2008/layout/RadialCluster"/>
    <dgm:cxn modelId="{EFB8C48A-8488-E443-9667-7A37B20C9EBC}" type="presOf" srcId="{402473D4-A4B8-9843-B14A-95F1BF1CDAB1}" destId="{16380EA1-0C04-C541-83BD-EA4593D44F81}" srcOrd="0" destOrd="0" presId="urn:microsoft.com/office/officeart/2008/layout/RadialCluster"/>
    <dgm:cxn modelId="{11747C5E-927B-ED4F-9DD2-95C63A38FD17}" type="presOf" srcId="{C077BE90-2809-1847-84F0-930A6EA51C4A}" destId="{58F7C1C1-ED87-AB49-B273-BC48C10D0B74}" srcOrd="0" destOrd="0" presId="urn:microsoft.com/office/officeart/2008/layout/RadialCluster"/>
    <dgm:cxn modelId="{6C9FD8E7-0151-8C4B-A2DA-92E2E25C2126}" type="presOf" srcId="{E451B15C-DD93-7B43-B18B-461303DE8D8F}" destId="{32647327-AE3D-824B-B1FC-5230C1168FBF}" srcOrd="0" destOrd="0" presId="urn:microsoft.com/office/officeart/2008/layout/RadialCluster"/>
    <dgm:cxn modelId="{5060CB34-3F18-9F4F-87D3-EB7964561B90}" type="presOf" srcId="{27E62DCA-228E-E34A-A6A4-E4A06B0071D0}" destId="{8C8313F5-6702-4642-92EB-C4435863CCBB}" srcOrd="0" destOrd="0" presId="urn:microsoft.com/office/officeart/2008/layout/RadialCluster"/>
    <dgm:cxn modelId="{66E55A56-BCB4-7047-BCDB-78C1C3A177E3}" type="presOf" srcId="{0692727D-AE20-3245-B1A3-5363D52EA00D}" destId="{10BC2C99-3B08-5C4E-9ED2-2BED5FDA66E6}" srcOrd="0" destOrd="0" presId="urn:microsoft.com/office/officeart/2008/layout/RadialCluster"/>
    <dgm:cxn modelId="{91786FF5-B9F9-B048-BDD0-DFF58C44B2B9}" type="presOf" srcId="{898E7768-E58D-ED4D-989D-5E6482C79212}" destId="{05DBD474-5C90-6946-953E-B50C3529CD3B}" srcOrd="0" destOrd="0" presId="urn:microsoft.com/office/officeart/2008/layout/RadialCluster"/>
    <dgm:cxn modelId="{955178CB-472D-2D41-B8F0-BFC40BB8BAF7}" type="presOf" srcId="{73BABB07-842E-8B46-962D-A74E7CFA61EB}" destId="{301243E6-0516-5F42-B1AE-C87C1E05A84B}" srcOrd="0" destOrd="0" presId="urn:microsoft.com/office/officeart/2008/layout/RadialCluster"/>
    <dgm:cxn modelId="{66F239D3-8B3C-5C45-A21E-941541C48AF6}" srcId="{949AAEAA-D477-DD40-AE56-3BE2C89ED641}" destId="{A8F39F15-27D4-C947-985B-8980ABB18617}" srcOrd="0" destOrd="0" parTransId="{0AF1F222-1458-4D4E-B2CE-202A9664CEF1}" sibTransId="{741A915C-3CC9-AC45-9C88-D6F39AC5CD92}"/>
    <dgm:cxn modelId="{F6548C4E-CA09-824E-9F73-C78E7EA7520B}" type="presOf" srcId="{FD03FADC-C460-F44E-B271-1BC96EC40CC4}" destId="{4AE8CE0A-F0CE-C241-8138-576097723FBD}" srcOrd="0" destOrd="0" presId="urn:microsoft.com/office/officeart/2008/layout/RadialCluster"/>
    <dgm:cxn modelId="{F2DF9C16-9C4B-7648-9ADD-5273C54128AC}" type="presOf" srcId="{3F6F72E7-ABD9-7F46-8C8D-0C2907272765}" destId="{9BE6374B-21D2-B14F-866F-A07253C62E9D}" srcOrd="0" destOrd="0" presId="urn:microsoft.com/office/officeart/2008/layout/RadialCluster"/>
    <dgm:cxn modelId="{BD94FE6C-AD12-3D49-8679-0197B6FBB2EA}" type="presOf" srcId="{E639AABC-4F7B-C248-9BAB-D19D728DC15A}" destId="{C2352092-6E93-784E-931E-56BFDB8F9DF6}" srcOrd="0" destOrd="0" presId="urn:microsoft.com/office/officeart/2008/layout/RadialCluster"/>
    <dgm:cxn modelId="{3D110D9E-0E51-9F49-86A6-959BA9FD3C58}" type="presOf" srcId="{3AB90B1A-0CA5-4646-A9A4-5FB8525801EF}" destId="{CCE922BD-26AA-B34A-955E-1F598287273A}" srcOrd="0" destOrd="0" presId="urn:microsoft.com/office/officeart/2008/layout/RadialCluster"/>
    <dgm:cxn modelId="{D40EA9F3-25FB-A145-8CE3-51255004EC8E}" type="presOf" srcId="{41928AA9-F1AF-E447-B874-4AA9E3932FF5}" destId="{E911EE04-0DE1-D748-96C5-C1ED07B709BC}" srcOrd="0" destOrd="0" presId="urn:microsoft.com/office/officeart/2008/layout/RadialCluster"/>
    <dgm:cxn modelId="{50CB3243-877F-4F48-A23A-4B8F9C094200}" srcId="{4692FE89-154C-0246-8CD6-00FB6F210B23}" destId="{C64702CE-1814-D44C-B678-070263A44D4A}" srcOrd="3" destOrd="0" parTransId="{28DB6B86-D730-0F49-9D01-29421BC3C4E6}" sibTransId="{4CAE9FF2-05E4-7840-9245-DF1E9B29F027}"/>
    <dgm:cxn modelId="{D8E1DC7E-4ED2-9A44-A803-52B758875AA5}" type="presOf" srcId="{949AAEAA-D477-DD40-AE56-3BE2C89ED641}" destId="{7541FD7E-08FD-6F47-A45A-68883001299D}" srcOrd="0" destOrd="0" presId="urn:microsoft.com/office/officeart/2008/layout/RadialCluster"/>
    <dgm:cxn modelId="{6DA51C98-12EE-CD4E-BD58-E4B417DAECDD}" type="presOf" srcId="{1CFE23B1-5CD9-E345-8926-08E0FD87A4A3}" destId="{D2109123-67BB-2149-B1AC-2BE1117A3E70}" srcOrd="0" destOrd="0" presId="urn:microsoft.com/office/officeart/2008/layout/RadialCluster"/>
    <dgm:cxn modelId="{AEDFCEA2-B97E-4F41-A527-5957DD314908}" type="presOf" srcId="{0B30BA72-5E1A-5E44-AA7C-76B4541E36A6}" destId="{B8539921-DB2E-C647-9294-2A28F715C1DD}" srcOrd="0" destOrd="0" presId="urn:microsoft.com/office/officeart/2008/layout/RadialCluster"/>
    <dgm:cxn modelId="{8CC43A60-E412-5647-B7EB-D4D9231A66DF}" type="presOf" srcId="{922B3A06-0145-F549-911B-559D74E07A12}" destId="{B9A6B93A-1B32-7D49-BEDF-36320081EE6A}" srcOrd="0" destOrd="0" presId="urn:microsoft.com/office/officeart/2008/layout/RadialCluster"/>
    <dgm:cxn modelId="{57127989-D736-5B45-ADF4-FDFE2D646062}" type="presOf" srcId="{4910510A-16F1-0A48-9758-A30DB05C25F7}" destId="{B082D6B8-2B7B-EE43-9BE9-C38C3A03308B}" srcOrd="0" destOrd="0" presId="urn:microsoft.com/office/officeart/2008/layout/RadialCluster"/>
    <dgm:cxn modelId="{FF51F813-58E1-D149-A604-AE3B4831C8EB}" type="presOf" srcId="{474F3D96-E297-8F49-9237-76F3E3E0C989}" destId="{3FA7FB34-635C-0746-9817-BCE9A7DD75CD}" srcOrd="0" destOrd="0" presId="urn:microsoft.com/office/officeart/2008/layout/RadialCluster"/>
    <dgm:cxn modelId="{84E83740-0F2A-2E47-B0A5-93CE0BE6B880}" srcId="{1CFE23B1-5CD9-E345-8926-08E0FD87A4A3}" destId="{E451B15C-DD93-7B43-B18B-461303DE8D8F}" srcOrd="1" destOrd="0" parTransId="{D692366B-E543-A043-93FB-12C465468093}" sibTransId="{46F2B7DB-E07A-6C4E-9A10-D35BD360CFAB}"/>
    <dgm:cxn modelId="{97F8B0FA-D236-9D40-B93A-D810D28EFFD7}" type="presOf" srcId="{862D1D00-F4B6-5A4F-B400-1025B6BCAD09}" destId="{3D5CE21B-0D31-144F-997E-CE13B843B0E1}" srcOrd="0" destOrd="0" presId="urn:microsoft.com/office/officeart/2008/layout/RadialCluster"/>
    <dgm:cxn modelId="{6CE51129-5F16-E441-B163-2FA2D75570F7}" srcId="{4AF8A27D-9EF1-E040-BCAD-E3DA5066D43A}" destId="{3F6F72E7-ABD9-7F46-8C8D-0C2907272765}" srcOrd="1" destOrd="0" parTransId="{862D1D00-F4B6-5A4F-B400-1025B6BCAD09}" sibTransId="{85C7F54B-5149-C74B-A777-9ECB54F9BB02}"/>
    <dgm:cxn modelId="{94F73795-6445-D643-BF57-C9C028D3EFB4}" type="presOf" srcId="{EA22CEC9-39F2-9F41-BFCD-FC31EF9C9DC2}" destId="{73A154B9-E209-034B-AB7D-954406501941}" srcOrd="0" destOrd="0" presId="urn:microsoft.com/office/officeart/2008/layout/RadialCluster"/>
    <dgm:cxn modelId="{5BC54814-EE70-7341-BF6D-01E5BD4E53BB}" type="presOf" srcId="{584BA438-A221-8E44-9940-299D280858B8}" destId="{17093FA3-4885-8B46-B4C3-5F6DE1B4CCA0}" srcOrd="0" destOrd="0" presId="urn:microsoft.com/office/officeart/2008/layout/RadialCluster"/>
    <dgm:cxn modelId="{17E0A30D-C571-364F-88BB-D24BCAB124D1}" type="presOf" srcId="{1332C9BE-27D4-D74C-BEAB-3EABD79B4FF6}" destId="{5D90C590-02B2-1742-87FE-E0479F546286}" srcOrd="0" destOrd="0" presId="urn:microsoft.com/office/officeart/2008/layout/RadialCluster"/>
    <dgm:cxn modelId="{109605FC-5154-1949-83B9-F2F4B4BF9980}" srcId="{27E62DCA-228E-E34A-A6A4-E4A06B0071D0}" destId="{3DE84724-8577-8846-9FC4-6DB5DABA7C14}" srcOrd="4" destOrd="0" parTransId="{EA13BB15-8068-6549-B54F-8C35BFF5B13F}" sibTransId="{F969FCE2-F545-7344-975D-F5D37EA0C3E2}"/>
    <dgm:cxn modelId="{EDFDE35E-AAB5-B644-950E-2284A9D25897}" type="presOf" srcId="{A8F39F15-27D4-C947-985B-8980ABB18617}" destId="{E1BC6237-8016-9F4E-AAD8-CEA695051E44}" srcOrd="0" destOrd="0" presId="urn:microsoft.com/office/officeart/2008/layout/RadialCluster"/>
    <dgm:cxn modelId="{322DEFA7-6906-FD40-80B9-6B997C484512}" type="presOf" srcId="{C64702CE-1814-D44C-B678-070263A44D4A}" destId="{7859D95F-01B1-054A-BF4F-089370F6F0EA}" srcOrd="0" destOrd="0" presId="urn:microsoft.com/office/officeart/2008/layout/RadialCluster"/>
    <dgm:cxn modelId="{F94B7B5F-0117-574D-8567-6A640A5DA21C}" type="presOf" srcId="{D5F7CAF5-C7FC-E240-A65C-D189329FCD6C}" destId="{1841596D-2087-7B40-A7E3-F5680B28A0C0}" srcOrd="0" destOrd="0" presId="urn:microsoft.com/office/officeart/2008/layout/RadialCluster"/>
    <dgm:cxn modelId="{8A3C6F56-2483-2741-9332-5602248C353D}" srcId="{1CFE23B1-5CD9-E345-8926-08E0FD87A4A3}" destId="{9218B01E-3B6E-364D-9535-01469295F8B5}" srcOrd="0" destOrd="0" parTransId="{C077BE90-2809-1847-84F0-930A6EA51C4A}" sibTransId="{7BF2A6CE-4C27-424F-BA6C-9ADF4F4DBA51}"/>
    <dgm:cxn modelId="{4A4D26AA-1ED4-FA42-B4FC-5549F33FE24E}" srcId="{949AAEAA-D477-DD40-AE56-3BE2C89ED641}" destId="{8B834E53-BFE3-454C-9405-95E0356D8C52}" srcOrd="2" destOrd="0" parTransId="{584BA438-A221-8E44-9940-299D280858B8}" sibTransId="{E9B55990-AF14-EA46-9817-1174250B21D4}"/>
    <dgm:cxn modelId="{AB67B5DA-312B-E94A-8C59-07BAE61679F5}" type="presOf" srcId="{36D58A18-A350-7442-87F3-9039B97F6615}" destId="{D825B32D-2665-EA47-B2E1-9EF47314B3FD}" srcOrd="0" destOrd="0" presId="urn:microsoft.com/office/officeart/2008/layout/RadialCluster"/>
    <dgm:cxn modelId="{40B9E320-C800-0E4C-B1A8-09C7FAC76EF3}" type="presOf" srcId="{4AF8A27D-9EF1-E040-BCAD-E3DA5066D43A}" destId="{DB3D0ADF-946D-4643-BD82-F2FA1829BDDD}" srcOrd="0" destOrd="0" presId="urn:microsoft.com/office/officeart/2008/layout/RadialCluster"/>
    <dgm:cxn modelId="{E8AAADC7-1C5B-3E48-B99E-AA6BF7D4279F}" type="presOf" srcId="{8B84AEAD-AD78-524E-8AFE-FEF7DA1F3CD4}" destId="{797968B6-1AF3-204B-8A78-01BAA9A25B46}" srcOrd="0" destOrd="0" presId="urn:microsoft.com/office/officeart/2008/layout/RadialCluster"/>
    <dgm:cxn modelId="{A3984ACE-30DF-B74A-83AF-76DDE5FDB2EA}" type="presOf" srcId="{DC299A8C-285A-CC4E-B819-B0AC1E69B61B}" destId="{061C6D21-5FF3-EB40-A264-83F6564E4F23}" srcOrd="0" destOrd="0" presId="urn:microsoft.com/office/officeart/2008/layout/RadialCluster"/>
    <dgm:cxn modelId="{D8171653-B257-D943-AF35-7246254FFDD8}" srcId="{4AF8A27D-9EF1-E040-BCAD-E3DA5066D43A}" destId="{27E62DCA-228E-E34A-A6A4-E4A06B0071D0}" srcOrd="3" destOrd="0" parTransId="{CAA3E462-140B-E041-AF28-1549C5B497B5}" sibTransId="{A7FAE999-A892-3A4A-9F47-89268E8E902C}"/>
    <dgm:cxn modelId="{DAC516DF-62E1-8A49-B858-8F28FB7DECB4}" srcId="{4AF8A27D-9EF1-E040-BCAD-E3DA5066D43A}" destId="{949AAEAA-D477-DD40-AE56-3BE2C89ED641}" srcOrd="4" destOrd="0" parTransId="{E639AABC-4F7B-C248-9BAB-D19D728DC15A}" sibTransId="{14F83E47-8E47-C24B-A549-B1C7C3680AC2}"/>
    <dgm:cxn modelId="{540110F2-C559-354F-B5E3-3DF450149B0E}" srcId="{4AF8A27D-9EF1-E040-BCAD-E3DA5066D43A}" destId="{4692FE89-154C-0246-8CD6-00FB6F210B23}" srcOrd="0" destOrd="0" parTransId="{40E70988-C2A9-5649-853E-DAF6E65DC067}" sibTransId="{7FB90996-7964-F647-B9C4-B044D133F75F}"/>
    <dgm:cxn modelId="{08E2ED63-4948-D34F-99B8-E210C6A39640}" type="presOf" srcId="{152CCE60-69BC-9B45-ADD4-2223534D46B8}" destId="{55CDA8BC-4810-1C47-8194-D76EA17385E6}" srcOrd="0" destOrd="0" presId="urn:microsoft.com/office/officeart/2008/layout/RadialCluster"/>
    <dgm:cxn modelId="{B985E52D-D8EC-6245-979B-909E0AC57F41}" type="presOf" srcId="{8B834E53-BFE3-454C-9405-95E0356D8C52}" destId="{E99048BD-CE04-E043-9E3E-CFB279F6C981}" srcOrd="0" destOrd="0" presId="urn:microsoft.com/office/officeart/2008/layout/RadialCluster"/>
    <dgm:cxn modelId="{42F568BB-5435-BC4A-BFC4-4A35C6613CD3}" type="presOf" srcId="{4692FE89-154C-0246-8CD6-00FB6F210B23}" destId="{EED5055E-31D4-554D-91D9-6DB285DFF19B}" srcOrd="0" destOrd="0" presId="urn:microsoft.com/office/officeart/2008/layout/RadialCluster"/>
    <dgm:cxn modelId="{102C5D0F-0786-294E-93B5-351CADBF5E15}" type="presOf" srcId="{9218B01E-3B6E-364D-9535-01469295F8B5}" destId="{77DB13A2-7E5E-D344-B025-702DA55071EE}" srcOrd="0" destOrd="0" presId="urn:microsoft.com/office/officeart/2008/layout/RadialCluster"/>
    <dgm:cxn modelId="{BF5D36B4-0537-784E-985E-71436AF48683}" srcId="{4692FE89-154C-0246-8CD6-00FB6F210B23}" destId="{3AB90B1A-0CA5-4646-A9A4-5FB8525801EF}" srcOrd="1" destOrd="0" parTransId="{CBFCA4F5-9691-2F46-9E89-ED25E3865B1B}" sibTransId="{E99F8330-C156-534A-919F-D19E0BE2CB22}"/>
    <dgm:cxn modelId="{5884C679-C90F-9941-9C1F-EDF0BA434164}" srcId="{27E62DCA-228E-E34A-A6A4-E4A06B0071D0}" destId="{37B6E31A-11B9-DE40-A614-4732970C0228}" srcOrd="1" destOrd="0" parTransId="{DC299A8C-285A-CC4E-B819-B0AC1E69B61B}" sibTransId="{CA14EAA8-D451-9843-B89F-5058364D57BC}"/>
    <dgm:cxn modelId="{29CE88C4-B5B8-B54C-8EA0-1EE775452451}" srcId="{27E62DCA-228E-E34A-A6A4-E4A06B0071D0}" destId="{20D3C27A-1E7F-5B47-AC52-2ED685FA7A2B}" srcOrd="2" destOrd="0" parTransId="{73BABB07-842E-8B46-962D-A74E7CFA61EB}" sibTransId="{C93AE937-FF27-CF4C-B49A-609E1CE07C9C}"/>
    <dgm:cxn modelId="{673DB022-E4C0-CE4C-B19D-64E9F85DA7B3}" type="presOf" srcId="{7E8DBE1B-B6B0-634E-9685-9B929698AAB3}" destId="{016EDEEC-5984-754D-8365-1F9511DC9F69}" srcOrd="0" destOrd="0" presId="urn:microsoft.com/office/officeart/2008/layout/RadialCluster"/>
    <dgm:cxn modelId="{8D9769ED-857A-BA47-9210-269A5A7B682D}" type="presOf" srcId="{ECE2CDB1-B491-E64A-A296-AE28661A3003}" destId="{8CAC566A-F1EE-8449-BFEA-2993E43B35E3}"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011F5158-3EC0-BE41-B960-3F5995EC5AB2}" type="presOf" srcId="{40E70988-C2A9-5649-853E-DAF6E65DC067}" destId="{5B906005-75E1-0645-B938-FAB48B1DD177}" srcOrd="0" destOrd="0" presId="urn:microsoft.com/office/officeart/2008/layout/RadialCluster"/>
    <dgm:cxn modelId="{C6294ACC-6F80-2340-88F6-A2463E4D0B5C}" type="presOf" srcId="{EA13BB15-8068-6549-B54F-8C35BFF5B13F}" destId="{577917C0-3F4F-1944-B96E-7295210323A1}" srcOrd="0" destOrd="0" presId="urn:microsoft.com/office/officeart/2008/layout/RadialCluster"/>
    <dgm:cxn modelId="{66FAEA80-F11C-CF4A-AAC3-C96D7746837E}" srcId="{3F6F72E7-ABD9-7F46-8C8D-0C2907272765}" destId="{922B3A06-0145-F549-911B-559D74E07A12}" srcOrd="0" destOrd="0" parTransId="{36D58A18-A350-7442-87F3-9039B97F6615}" sibTransId="{1964B484-AD6C-FA43-9DCD-3334FF460356}"/>
    <dgm:cxn modelId="{8D30EAC6-3F98-4341-80E1-95EC2CCD787B}" type="presOf" srcId="{37B6E31A-11B9-DE40-A614-4732970C0228}" destId="{6E7950BE-0EB8-4D4E-9030-32290FAC6835}" srcOrd="0" destOrd="0" presId="urn:microsoft.com/office/officeart/2008/layout/RadialCluster"/>
    <dgm:cxn modelId="{EAE65F25-9742-E747-B3A5-1A353BA66461}" srcId="{3F6F72E7-ABD9-7F46-8C8D-0C2907272765}" destId="{EBAC5EB8-A578-4E41-A921-5C2064CBC82E}" srcOrd="1" destOrd="0" parTransId="{474F3D96-E297-8F49-9237-76F3E3E0C989}" sibTransId="{236B2111-A3DB-4947-BC3F-07F2F8477B82}"/>
    <dgm:cxn modelId="{5316084F-8C57-3144-9371-082FACF49F8A}" srcId="{4692FE89-154C-0246-8CD6-00FB6F210B23}" destId="{876816ED-04A2-5940-A4F2-F500DBC0670A}" srcOrd="0" destOrd="0" parTransId="{FD03FADC-C460-F44E-B271-1BC96EC40CC4}" sibTransId="{6379B22F-B07D-5E4C-BAAA-AF22FA16843C}"/>
    <dgm:cxn modelId="{19334BB8-5CFE-9A4A-9E1B-9DFBE9855873}" srcId="{27E62DCA-228E-E34A-A6A4-E4A06B0071D0}" destId="{BD1EE017-5CE6-8043-949C-10D5AA5857D1}" srcOrd="0" destOrd="0" parTransId="{EA22CEC9-39F2-9F41-BFCD-FC31EF9C9DC2}" sibTransId="{82DB6982-C0DC-9E4A-A5BC-31AFBE975F52}"/>
    <dgm:cxn modelId="{8A7DB6FF-684E-3C41-9971-95D02A4CF8A4}" srcId="{4692FE89-154C-0246-8CD6-00FB6F210B23}" destId="{41928AA9-F1AF-E447-B874-4AA9E3932FF5}" srcOrd="2" destOrd="0" parTransId="{0692727D-AE20-3245-B1A3-5363D52EA00D}" sibTransId="{5E9AE9E0-5B82-F04E-97E7-E348422B634D}"/>
    <dgm:cxn modelId="{F151821F-AB78-5B4D-B632-9AC9FDF55F2A}" srcId="{3F6F72E7-ABD9-7F46-8C8D-0C2907272765}" destId="{C99EA662-76F4-FB46-ABF6-AB3F9002402C}" srcOrd="2" destOrd="0" parTransId="{8B84AEAD-AD78-524E-8AFE-FEF7DA1F3CD4}" sibTransId="{5ABEF001-9639-F34F-B4E2-3BDD8A740D6B}"/>
    <dgm:cxn modelId="{C308E661-8F9F-B842-93CB-56503970921E}" srcId="{4AF8A27D-9EF1-E040-BCAD-E3DA5066D43A}" destId="{1CFE23B1-5CD9-E345-8926-08E0FD87A4A3}" srcOrd="2" destOrd="0" parTransId="{152CCE60-69BC-9B45-ADD4-2223534D46B8}" sibTransId="{C7DBECF2-AAD3-104A-830B-BC351892B0E7}"/>
    <dgm:cxn modelId="{D99D1D80-CCCC-EB47-9C2E-5E2530E07650}" type="presOf" srcId="{D692366B-E543-A043-93FB-12C465468093}" destId="{94ACD8E6-6F9A-7747-A6E1-BCADA8C1AC67}" srcOrd="0" destOrd="0" presId="urn:microsoft.com/office/officeart/2008/layout/RadialCluster"/>
    <dgm:cxn modelId="{2FA09D26-E4A9-A74A-B361-2AB5F50EACD2}" srcId="{27E62DCA-228E-E34A-A6A4-E4A06B0071D0}" destId="{7E8DBE1B-B6B0-634E-9685-9B929698AAB3}" srcOrd="3" destOrd="0" parTransId="{B69C6FC7-6ABD-CE4E-8C5B-120661A032EC}" sibTransId="{0D7C6F01-DF9D-064A-8961-11D48D7ED830}"/>
    <dgm:cxn modelId="{4729DCF8-066E-094F-9970-6F38DAA2CCCA}" type="presOf" srcId="{3DE84724-8577-8846-9FC4-6DB5DABA7C14}" destId="{916FA5BB-D6AA-2C4A-95C1-D2508E92D369}" srcOrd="0" destOrd="0" presId="urn:microsoft.com/office/officeart/2008/layout/RadialCluster"/>
    <dgm:cxn modelId="{E1652D39-7C95-E243-BC27-39103FEFBA86}" type="presOf" srcId="{876816ED-04A2-5940-A4F2-F500DBC0670A}" destId="{6DE2BDD7-2AE0-8740-AD42-38EDE497C029}" srcOrd="0" destOrd="0" presId="urn:microsoft.com/office/officeart/2008/layout/RadialCluster"/>
    <dgm:cxn modelId="{E6F4DA26-B11E-FB4E-AC27-51352F71697E}" type="presOf" srcId="{EBAC5EB8-A578-4E41-A921-5C2064CBC82E}" destId="{8128816D-D387-4840-9490-EBA8ECC9F091}" srcOrd="0" destOrd="0" presId="urn:microsoft.com/office/officeart/2008/layout/RadialCluster"/>
    <dgm:cxn modelId="{CDBE8ACE-C548-8445-BEDB-903354E7CDB4}" srcId="{1CFE23B1-5CD9-E345-8926-08E0FD87A4A3}" destId="{4910510A-16F1-0A48-9758-A30DB05C25F7}" srcOrd="2" destOrd="0" parTransId="{D5F7CAF5-C7FC-E240-A65C-D189329FCD6C}" sibTransId="{5481F6B9-6CD7-D044-AA2C-535921956EAB}"/>
    <dgm:cxn modelId="{A1CBB41E-26AA-3D4E-A390-D8C8C74B34E5}" type="presOf" srcId="{BD1EE017-5CE6-8043-949C-10D5AA5857D1}" destId="{08432718-EB13-A645-9B61-44FF6C6EE7C4}" srcOrd="0" destOrd="0" presId="urn:microsoft.com/office/officeart/2008/layout/RadialCluster"/>
    <dgm:cxn modelId="{234CFC08-E217-944C-ABE8-F97B8F66FEE0}" type="presOf" srcId="{CBFCA4F5-9691-2F46-9E89-ED25E3865B1B}" destId="{82A38D83-75C7-9D4B-B4F5-ADE93B4C8D28}" srcOrd="0" destOrd="0" presId="urn:microsoft.com/office/officeart/2008/layout/RadialCluster"/>
    <dgm:cxn modelId="{C0232A2A-8BA3-3249-928A-39DD689362B8}" type="presOf" srcId="{CAA3E462-140B-E041-AF28-1549C5B497B5}" destId="{A437B943-CE80-6749-B5F7-4637CEF806D2}" srcOrd="0" destOrd="0" presId="urn:microsoft.com/office/officeart/2008/layout/RadialCluster"/>
    <dgm:cxn modelId="{54210524-12B8-924F-857E-12BF1F4067C5}" type="presOf" srcId="{B69C6FC7-6ABD-CE4E-8C5B-120661A032EC}" destId="{DA412ED5-EAF5-4F4D-9FF7-262152F7F77E}" srcOrd="0" destOrd="0" presId="urn:microsoft.com/office/officeart/2008/layout/RadialCluster"/>
    <dgm:cxn modelId="{7FAFDA46-90CF-6E4A-85BD-FC7B0DB6B2D4}" srcId="{3F6F72E7-ABD9-7F46-8C8D-0C2907272765}" destId="{ECE2CDB1-B491-E64A-A296-AE28661A3003}" srcOrd="3" destOrd="0" parTransId="{898E7768-E58D-ED4D-989D-5E6482C79212}" sibTransId="{6AB38110-8440-1A40-A7A3-5D484838EF45}"/>
    <dgm:cxn modelId="{E4825CB7-667B-084E-9452-E51879F159C5}" type="presOf" srcId="{C99EA662-76F4-FB46-ABF6-AB3F9002402C}" destId="{6BC316E1-B6CC-7749-A266-63121FFE2341}" srcOrd="0" destOrd="0" presId="urn:microsoft.com/office/officeart/2008/layout/RadialCluster"/>
    <dgm:cxn modelId="{BA05F74B-362F-CA41-9C14-48963478618B}" type="presOf" srcId="{0AF1F222-1458-4D4E-B2CE-202A9664CEF1}" destId="{4A6E7861-21BB-9C42-A7FB-AA1150B54C0F}" srcOrd="0" destOrd="0" presId="urn:microsoft.com/office/officeart/2008/layout/RadialCluster"/>
    <dgm:cxn modelId="{51BF11E0-5B7D-4241-8C27-B220778EB676}" type="presParOf" srcId="{B8539921-DB2E-C647-9294-2A28F715C1DD}" destId="{DB3D0ADF-946D-4643-BD82-F2FA1829BDDD}" srcOrd="0" destOrd="0" presId="urn:microsoft.com/office/officeart/2008/layout/RadialCluster"/>
    <dgm:cxn modelId="{7EC9042F-6937-AA45-AE70-34A68EE5CDC2}" type="presParOf" srcId="{B8539921-DB2E-C647-9294-2A28F715C1DD}" destId="{2431805E-C250-BB4E-B99A-17B4FE7E67D7}" srcOrd="1" destOrd="0" presId="urn:microsoft.com/office/officeart/2008/layout/RadialCluster"/>
    <dgm:cxn modelId="{0F71A40B-B2B9-CE4E-834D-01F45C4511D4}" type="presParOf" srcId="{2431805E-C250-BB4E-B99A-17B4FE7E67D7}" destId="{EED5055E-31D4-554D-91D9-6DB285DFF19B}" srcOrd="0" destOrd="0" presId="urn:microsoft.com/office/officeart/2008/layout/RadialCluster"/>
    <dgm:cxn modelId="{636995D1-AF34-6343-9A9B-B4DC3B51A8DE}" type="presParOf" srcId="{2431805E-C250-BB4E-B99A-17B4FE7E67D7}" destId="{4AE8CE0A-F0CE-C241-8138-576097723FBD}" srcOrd="1" destOrd="0" presId="urn:microsoft.com/office/officeart/2008/layout/RadialCluster"/>
    <dgm:cxn modelId="{A3125DC0-7B4B-1C45-8A32-69B3C563646A}" type="presParOf" srcId="{2431805E-C250-BB4E-B99A-17B4FE7E67D7}" destId="{6DE2BDD7-2AE0-8740-AD42-38EDE497C029}" srcOrd="2" destOrd="0" presId="urn:microsoft.com/office/officeart/2008/layout/RadialCluster"/>
    <dgm:cxn modelId="{AA99023E-7959-2A4B-89BC-13332AE0FE59}" type="presParOf" srcId="{2431805E-C250-BB4E-B99A-17B4FE7E67D7}" destId="{82A38D83-75C7-9D4B-B4F5-ADE93B4C8D28}" srcOrd="3" destOrd="0" presId="urn:microsoft.com/office/officeart/2008/layout/RadialCluster"/>
    <dgm:cxn modelId="{ECB39FBE-BEED-784F-B5DE-70DBDABEC57C}" type="presParOf" srcId="{2431805E-C250-BB4E-B99A-17B4FE7E67D7}" destId="{CCE922BD-26AA-B34A-955E-1F598287273A}" srcOrd="4" destOrd="0" presId="urn:microsoft.com/office/officeart/2008/layout/RadialCluster"/>
    <dgm:cxn modelId="{32582D5C-BCAE-F54B-9AB8-2D5A9C135922}" type="presParOf" srcId="{2431805E-C250-BB4E-B99A-17B4FE7E67D7}" destId="{10BC2C99-3B08-5C4E-9ED2-2BED5FDA66E6}" srcOrd="5" destOrd="0" presId="urn:microsoft.com/office/officeart/2008/layout/RadialCluster"/>
    <dgm:cxn modelId="{76527ED9-80D6-6C45-ACDC-32EAA50EB571}" type="presParOf" srcId="{2431805E-C250-BB4E-B99A-17B4FE7E67D7}" destId="{E911EE04-0DE1-D748-96C5-C1ED07B709BC}" srcOrd="6" destOrd="0" presId="urn:microsoft.com/office/officeart/2008/layout/RadialCluster"/>
    <dgm:cxn modelId="{6BE756E3-E6EA-A649-BF57-F9B41D58A684}" type="presParOf" srcId="{2431805E-C250-BB4E-B99A-17B4FE7E67D7}" destId="{81C51E2E-853A-7445-AB3F-B41BF94D12FA}" srcOrd="7" destOrd="0" presId="urn:microsoft.com/office/officeart/2008/layout/RadialCluster"/>
    <dgm:cxn modelId="{632F4DB9-AE95-9846-979B-A38748C0D12F}" type="presParOf" srcId="{2431805E-C250-BB4E-B99A-17B4FE7E67D7}" destId="{7859D95F-01B1-054A-BF4F-089370F6F0EA}" srcOrd="8" destOrd="0" presId="urn:microsoft.com/office/officeart/2008/layout/RadialCluster"/>
    <dgm:cxn modelId="{F9632301-32C4-0840-B79D-2CF2C043D1C8}" type="presParOf" srcId="{B8539921-DB2E-C647-9294-2A28F715C1DD}" destId="{5B906005-75E1-0645-B938-FAB48B1DD177}" srcOrd="2" destOrd="0" presId="urn:microsoft.com/office/officeart/2008/layout/RadialCluster"/>
    <dgm:cxn modelId="{E0B52505-D36C-8145-A421-8795CE60C755}" type="presParOf" srcId="{B8539921-DB2E-C647-9294-2A28F715C1DD}" destId="{A142C34C-CF1A-4342-9508-BD2830810EF6}" srcOrd="3" destOrd="0" presId="urn:microsoft.com/office/officeart/2008/layout/RadialCluster"/>
    <dgm:cxn modelId="{518A39FB-5D02-374B-AEC2-899E2491477F}" type="presParOf" srcId="{A142C34C-CF1A-4342-9508-BD2830810EF6}" destId="{9BE6374B-21D2-B14F-866F-A07253C62E9D}" srcOrd="0" destOrd="0" presId="urn:microsoft.com/office/officeart/2008/layout/RadialCluster"/>
    <dgm:cxn modelId="{4500768E-6E29-7044-9E89-83F03DA1ECF9}" type="presParOf" srcId="{A142C34C-CF1A-4342-9508-BD2830810EF6}" destId="{D825B32D-2665-EA47-B2E1-9EF47314B3FD}" srcOrd="1" destOrd="0" presId="urn:microsoft.com/office/officeart/2008/layout/RadialCluster"/>
    <dgm:cxn modelId="{B19D70C8-CDCB-C444-881A-679029878B3B}" type="presParOf" srcId="{A142C34C-CF1A-4342-9508-BD2830810EF6}" destId="{B9A6B93A-1B32-7D49-BEDF-36320081EE6A}" srcOrd="2" destOrd="0" presId="urn:microsoft.com/office/officeart/2008/layout/RadialCluster"/>
    <dgm:cxn modelId="{CC3A64D3-9CFF-334B-A05A-C92A768CE148}" type="presParOf" srcId="{A142C34C-CF1A-4342-9508-BD2830810EF6}" destId="{3FA7FB34-635C-0746-9817-BCE9A7DD75CD}" srcOrd="3" destOrd="0" presId="urn:microsoft.com/office/officeart/2008/layout/RadialCluster"/>
    <dgm:cxn modelId="{A781EF22-9636-D74A-8D72-DD2A84B9CF54}" type="presParOf" srcId="{A142C34C-CF1A-4342-9508-BD2830810EF6}" destId="{8128816D-D387-4840-9490-EBA8ECC9F091}" srcOrd="4" destOrd="0" presId="urn:microsoft.com/office/officeart/2008/layout/RadialCluster"/>
    <dgm:cxn modelId="{22AA2944-B449-414C-9743-424B18233B30}" type="presParOf" srcId="{A142C34C-CF1A-4342-9508-BD2830810EF6}" destId="{797968B6-1AF3-204B-8A78-01BAA9A25B46}" srcOrd="5" destOrd="0" presId="urn:microsoft.com/office/officeart/2008/layout/RadialCluster"/>
    <dgm:cxn modelId="{F3758EE3-6CC7-D040-A932-7A256EEF5354}" type="presParOf" srcId="{A142C34C-CF1A-4342-9508-BD2830810EF6}" destId="{6BC316E1-B6CC-7749-A266-63121FFE2341}" srcOrd="6" destOrd="0" presId="urn:microsoft.com/office/officeart/2008/layout/RadialCluster"/>
    <dgm:cxn modelId="{F0AFECB6-D15E-AB4E-92FD-EA300EE31340}" type="presParOf" srcId="{A142C34C-CF1A-4342-9508-BD2830810EF6}" destId="{05DBD474-5C90-6946-953E-B50C3529CD3B}" srcOrd="7" destOrd="0" presId="urn:microsoft.com/office/officeart/2008/layout/RadialCluster"/>
    <dgm:cxn modelId="{115CC6BF-0880-454B-9BB9-3F2247DDBC1A}" type="presParOf" srcId="{A142C34C-CF1A-4342-9508-BD2830810EF6}" destId="{8CAC566A-F1EE-8449-BFEA-2993E43B35E3}" srcOrd="8" destOrd="0" presId="urn:microsoft.com/office/officeart/2008/layout/RadialCluster"/>
    <dgm:cxn modelId="{3754A87D-0938-8A46-B05D-76134F7A73E1}" type="presParOf" srcId="{B8539921-DB2E-C647-9294-2A28F715C1DD}" destId="{3D5CE21B-0D31-144F-997E-CE13B843B0E1}" srcOrd="4" destOrd="0" presId="urn:microsoft.com/office/officeart/2008/layout/RadialCluster"/>
    <dgm:cxn modelId="{656E2804-A661-C240-A897-2E8F1F28BAAA}" type="presParOf" srcId="{B8539921-DB2E-C647-9294-2A28F715C1DD}" destId="{CA4335C3-DF50-C04C-831F-E2F1E60ED4D3}" srcOrd="5" destOrd="0" presId="urn:microsoft.com/office/officeart/2008/layout/RadialCluster"/>
    <dgm:cxn modelId="{5535FC68-C5C0-584E-8448-3ECC06E45194}" type="presParOf" srcId="{CA4335C3-DF50-C04C-831F-E2F1E60ED4D3}" destId="{D2109123-67BB-2149-B1AC-2BE1117A3E70}" srcOrd="0" destOrd="0" presId="urn:microsoft.com/office/officeart/2008/layout/RadialCluster"/>
    <dgm:cxn modelId="{16A3E81F-44B2-2149-B88B-06817049F089}" type="presParOf" srcId="{CA4335C3-DF50-C04C-831F-E2F1E60ED4D3}" destId="{58F7C1C1-ED87-AB49-B273-BC48C10D0B74}" srcOrd="1" destOrd="0" presId="urn:microsoft.com/office/officeart/2008/layout/RadialCluster"/>
    <dgm:cxn modelId="{65C38C7D-22B8-9942-87CA-40317949E1B7}" type="presParOf" srcId="{CA4335C3-DF50-C04C-831F-E2F1E60ED4D3}" destId="{77DB13A2-7E5E-D344-B025-702DA55071EE}" srcOrd="2" destOrd="0" presId="urn:microsoft.com/office/officeart/2008/layout/RadialCluster"/>
    <dgm:cxn modelId="{EF1146A4-8BEC-1D4D-A37D-8EA295B6FF1F}" type="presParOf" srcId="{CA4335C3-DF50-C04C-831F-E2F1E60ED4D3}" destId="{94ACD8E6-6F9A-7747-A6E1-BCADA8C1AC67}" srcOrd="3" destOrd="0" presId="urn:microsoft.com/office/officeart/2008/layout/RadialCluster"/>
    <dgm:cxn modelId="{AD1EF490-19BA-E349-8367-764D88888FEB}" type="presParOf" srcId="{CA4335C3-DF50-C04C-831F-E2F1E60ED4D3}" destId="{32647327-AE3D-824B-B1FC-5230C1168FBF}" srcOrd="4" destOrd="0" presId="urn:microsoft.com/office/officeart/2008/layout/RadialCluster"/>
    <dgm:cxn modelId="{502FB932-0732-E14C-B02C-7FFD4A070550}" type="presParOf" srcId="{CA4335C3-DF50-C04C-831F-E2F1E60ED4D3}" destId="{1841596D-2087-7B40-A7E3-F5680B28A0C0}" srcOrd="5" destOrd="0" presId="urn:microsoft.com/office/officeart/2008/layout/RadialCluster"/>
    <dgm:cxn modelId="{DE4345B5-38BA-AF4C-A1B7-17C0FA5065D0}" type="presParOf" srcId="{CA4335C3-DF50-C04C-831F-E2F1E60ED4D3}" destId="{B082D6B8-2B7B-EE43-9BE9-C38C3A03308B}" srcOrd="6" destOrd="0" presId="urn:microsoft.com/office/officeart/2008/layout/RadialCluster"/>
    <dgm:cxn modelId="{4D7D9E9A-F2E2-9146-BF95-5A09FB7AC12B}" type="presParOf" srcId="{B8539921-DB2E-C647-9294-2A28F715C1DD}" destId="{55CDA8BC-4810-1C47-8194-D76EA17385E6}" srcOrd="6" destOrd="0" presId="urn:microsoft.com/office/officeart/2008/layout/RadialCluster"/>
    <dgm:cxn modelId="{95A86E35-2FCD-A24E-B052-B50F0B2C0A5D}" type="presParOf" srcId="{B8539921-DB2E-C647-9294-2A28F715C1DD}" destId="{513C3C52-666E-BF4A-8811-898400723B1C}" srcOrd="7" destOrd="0" presId="urn:microsoft.com/office/officeart/2008/layout/RadialCluster"/>
    <dgm:cxn modelId="{30BDFDDC-ABB6-BC40-9CA4-2FC226C10F8B}" type="presParOf" srcId="{513C3C52-666E-BF4A-8811-898400723B1C}" destId="{8C8313F5-6702-4642-92EB-C4435863CCBB}" srcOrd="0" destOrd="0" presId="urn:microsoft.com/office/officeart/2008/layout/RadialCluster"/>
    <dgm:cxn modelId="{424E9D36-3930-D446-A8EB-31B568A2E528}" type="presParOf" srcId="{513C3C52-666E-BF4A-8811-898400723B1C}" destId="{73A154B9-E209-034B-AB7D-954406501941}" srcOrd="1" destOrd="0" presId="urn:microsoft.com/office/officeart/2008/layout/RadialCluster"/>
    <dgm:cxn modelId="{6646A5DC-3F69-2B4A-A4D1-7A9EEF4F3869}" type="presParOf" srcId="{513C3C52-666E-BF4A-8811-898400723B1C}" destId="{08432718-EB13-A645-9B61-44FF6C6EE7C4}" srcOrd="2" destOrd="0" presId="urn:microsoft.com/office/officeart/2008/layout/RadialCluster"/>
    <dgm:cxn modelId="{6C607880-F642-EF46-AEE0-76CCE2D667E6}" type="presParOf" srcId="{513C3C52-666E-BF4A-8811-898400723B1C}" destId="{061C6D21-5FF3-EB40-A264-83F6564E4F23}" srcOrd="3" destOrd="0" presId="urn:microsoft.com/office/officeart/2008/layout/RadialCluster"/>
    <dgm:cxn modelId="{EF515739-7541-604B-8BB7-22A066961971}" type="presParOf" srcId="{513C3C52-666E-BF4A-8811-898400723B1C}" destId="{6E7950BE-0EB8-4D4E-9030-32290FAC6835}" srcOrd="4" destOrd="0" presId="urn:microsoft.com/office/officeart/2008/layout/RadialCluster"/>
    <dgm:cxn modelId="{9653157B-C0D3-2145-8729-201895B61054}" type="presParOf" srcId="{513C3C52-666E-BF4A-8811-898400723B1C}" destId="{301243E6-0516-5F42-B1AE-C87C1E05A84B}" srcOrd="5" destOrd="0" presId="urn:microsoft.com/office/officeart/2008/layout/RadialCluster"/>
    <dgm:cxn modelId="{F1B87A10-07BD-FD40-BE79-6C3B6BAAB020}" type="presParOf" srcId="{513C3C52-666E-BF4A-8811-898400723B1C}" destId="{B0AF9140-3A80-3A49-966A-3E52FDCF892F}" srcOrd="6" destOrd="0" presId="urn:microsoft.com/office/officeart/2008/layout/RadialCluster"/>
    <dgm:cxn modelId="{08602F39-5710-564C-B012-DB2F78F34E31}" type="presParOf" srcId="{513C3C52-666E-BF4A-8811-898400723B1C}" destId="{DA412ED5-EAF5-4F4D-9FF7-262152F7F77E}" srcOrd="7" destOrd="0" presId="urn:microsoft.com/office/officeart/2008/layout/RadialCluster"/>
    <dgm:cxn modelId="{FCB2523D-3CBA-F742-B5C2-30A10DC50C1B}" type="presParOf" srcId="{513C3C52-666E-BF4A-8811-898400723B1C}" destId="{016EDEEC-5984-754D-8365-1F9511DC9F69}" srcOrd="8" destOrd="0" presId="urn:microsoft.com/office/officeart/2008/layout/RadialCluster"/>
    <dgm:cxn modelId="{E0B600F3-8BA8-5F4C-A1A8-0019B13D080E}" type="presParOf" srcId="{513C3C52-666E-BF4A-8811-898400723B1C}" destId="{577917C0-3F4F-1944-B96E-7295210323A1}" srcOrd="9" destOrd="0" presId="urn:microsoft.com/office/officeart/2008/layout/RadialCluster"/>
    <dgm:cxn modelId="{AE319050-7F6D-F04A-ADDB-114C196BFFBB}" type="presParOf" srcId="{513C3C52-666E-BF4A-8811-898400723B1C}" destId="{916FA5BB-D6AA-2C4A-95C1-D2508E92D369}" srcOrd="10" destOrd="0" presId="urn:microsoft.com/office/officeart/2008/layout/RadialCluster"/>
    <dgm:cxn modelId="{538C078F-C3B4-834C-947B-8D78A9F476E8}" type="presParOf" srcId="{B8539921-DB2E-C647-9294-2A28F715C1DD}" destId="{A437B943-CE80-6749-B5F7-4637CEF806D2}" srcOrd="8" destOrd="0" presId="urn:microsoft.com/office/officeart/2008/layout/RadialCluster"/>
    <dgm:cxn modelId="{1A89AA5F-C0E8-9747-88CA-E1258E241039}" type="presParOf" srcId="{B8539921-DB2E-C647-9294-2A28F715C1DD}" destId="{178DC7C5-BD12-5E48-9E45-EA98265BA5A1}" srcOrd="9" destOrd="0" presId="urn:microsoft.com/office/officeart/2008/layout/RadialCluster"/>
    <dgm:cxn modelId="{1E27F50F-4A77-8A47-9D96-D0F6361136E1}" type="presParOf" srcId="{178DC7C5-BD12-5E48-9E45-EA98265BA5A1}" destId="{7541FD7E-08FD-6F47-A45A-68883001299D}" srcOrd="0" destOrd="0" presId="urn:microsoft.com/office/officeart/2008/layout/RadialCluster"/>
    <dgm:cxn modelId="{13360727-915D-C94A-8F53-3C052164FB97}" type="presParOf" srcId="{178DC7C5-BD12-5E48-9E45-EA98265BA5A1}" destId="{4A6E7861-21BB-9C42-A7FB-AA1150B54C0F}" srcOrd="1" destOrd="0" presId="urn:microsoft.com/office/officeart/2008/layout/RadialCluster"/>
    <dgm:cxn modelId="{BFA74B1F-C51A-294C-98F8-C83DF0B0EDA8}" type="presParOf" srcId="{178DC7C5-BD12-5E48-9E45-EA98265BA5A1}" destId="{E1BC6237-8016-9F4E-AAD8-CEA695051E44}" srcOrd="2" destOrd="0" presId="urn:microsoft.com/office/officeart/2008/layout/RadialCluster"/>
    <dgm:cxn modelId="{0AC3C81E-38FD-AC46-9AAB-64133688EA0D}" type="presParOf" srcId="{178DC7C5-BD12-5E48-9E45-EA98265BA5A1}" destId="{5D90C590-02B2-1742-87FE-E0479F546286}" srcOrd="3" destOrd="0" presId="urn:microsoft.com/office/officeart/2008/layout/RadialCluster"/>
    <dgm:cxn modelId="{4422771A-7E73-8B49-9032-2DB97F25F0F1}" type="presParOf" srcId="{178DC7C5-BD12-5E48-9E45-EA98265BA5A1}" destId="{16380EA1-0C04-C541-83BD-EA4593D44F81}" srcOrd="4" destOrd="0" presId="urn:microsoft.com/office/officeart/2008/layout/RadialCluster"/>
    <dgm:cxn modelId="{E36F3729-AA1B-7D4A-8CF0-CE84B7B30766}" type="presParOf" srcId="{178DC7C5-BD12-5E48-9E45-EA98265BA5A1}" destId="{17093FA3-4885-8B46-B4C3-5F6DE1B4CCA0}" srcOrd="5" destOrd="0" presId="urn:microsoft.com/office/officeart/2008/layout/RadialCluster"/>
    <dgm:cxn modelId="{F3B3319D-B67B-3C48-8F02-321B55FCB48D}" type="presParOf" srcId="{178DC7C5-BD12-5E48-9E45-EA98265BA5A1}" destId="{E99048BD-CE04-E043-9E3E-CFB279F6C981}" srcOrd="6" destOrd="0" presId="urn:microsoft.com/office/officeart/2008/layout/RadialCluster"/>
    <dgm:cxn modelId="{4563F697-198D-5240-B08B-727ACDBEC5DF}" type="presParOf" srcId="{B8539921-DB2E-C647-9294-2A28F715C1DD}" destId="{C2352092-6E93-784E-931E-56BFDB8F9DF6}"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custT="1"/>
      <dgm:spPr>
        <a:solidFill>
          <a:srgbClr val="FFFF00"/>
        </a:solidFill>
      </dgm:spPr>
      <dgm:t>
        <a:bodyPr/>
        <a:lstStyle/>
        <a:p>
          <a:r>
            <a:rPr lang="en-US" sz="2400" dirty="0" smtClean="0">
              <a:solidFill>
                <a:schemeClr val="tx1"/>
              </a:solidFill>
            </a:rPr>
            <a:t>INTENSIVE INTERVENTION CONSIDERATIONS</a:t>
          </a:r>
          <a:endParaRPr lang="en-US" sz="2400" dirty="0">
            <a:solidFill>
              <a:schemeClr val="tx1"/>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custT="1"/>
      <dgm:spPr/>
      <dgm:t>
        <a:bodyPr/>
        <a:lstStyle/>
        <a:p>
          <a:r>
            <a:rPr lang="en-US" sz="2400" dirty="0" smtClean="0">
              <a:solidFill>
                <a:schemeClr val="tx1"/>
              </a:solidFill>
            </a:rPr>
            <a:t>1. Defendable Theory of Action &amp; Logic Model</a:t>
          </a:r>
          <a:endParaRPr lang="en-US" sz="2400" dirty="0">
            <a:solidFill>
              <a:schemeClr val="tx1"/>
            </a:solidFill>
          </a:endParaRPr>
        </a:p>
      </dgm:t>
    </dgm:pt>
    <dgm:pt modelId="{40E70988-C2A9-5649-853E-DAF6E65DC067}" type="parTrans" cxnId="{540110F2-C559-354F-B5E3-3DF450149B0E}">
      <dgm:prSet/>
      <dgm:spPr/>
      <dgm:t>
        <a:bodyPr/>
        <a:lstStyle/>
        <a:p>
          <a:endParaRPr lang="en-US" sz="2400">
            <a:solidFill>
              <a:schemeClr val="tx1"/>
            </a:solidFill>
          </a:endParaRPr>
        </a:p>
      </dgm:t>
    </dgm:pt>
    <dgm:pt modelId="{7FB90996-7964-F647-B9C4-B044D133F75F}" type="sibTrans" cxnId="{540110F2-C559-354F-B5E3-3DF450149B0E}">
      <dgm:prSet/>
      <dgm:spPr/>
      <dgm:t>
        <a:bodyPr/>
        <a:lstStyle/>
        <a:p>
          <a:endParaRPr lang="en-US"/>
        </a:p>
      </dgm:t>
    </dgm:pt>
    <dgm:pt modelId="{3F6F72E7-ABD9-7F46-8C8D-0C2907272765}">
      <dgm:prSet phldrT="[Text]" custT="1"/>
      <dgm:spPr/>
      <dgm:t>
        <a:bodyPr/>
        <a:lstStyle/>
        <a:p>
          <a:r>
            <a:rPr lang="en-US" sz="2400" dirty="0" smtClean="0">
              <a:solidFill>
                <a:schemeClr val="tx1"/>
              </a:solidFill>
            </a:rPr>
            <a:t>2. Establishing &amp; Sustaining High Quality Local Behavior Competence</a:t>
          </a:r>
          <a:endParaRPr lang="en-US" sz="2400" dirty="0">
            <a:solidFill>
              <a:schemeClr val="tx1"/>
            </a:solidFill>
          </a:endParaRPr>
        </a:p>
      </dgm:t>
    </dgm:pt>
    <dgm:pt modelId="{862D1D00-F4B6-5A4F-B400-1025B6BCAD09}" type="parTrans" cxnId="{6CE51129-5F16-E441-B163-2FA2D75570F7}">
      <dgm:prSet/>
      <dgm:spPr/>
      <dgm:t>
        <a:bodyPr/>
        <a:lstStyle/>
        <a:p>
          <a:endParaRPr lang="en-US" sz="2400">
            <a:solidFill>
              <a:schemeClr val="tx1"/>
            </a:solidFill>
          </a:endParaRPr>
        </a:p>
      </dgm:t>
    </dgm:pt>
    <dgm:pt modelId="{85C7F54B-5149-C74B-A777-9ECB54F9BB02}" type="sibTrans" cxnId="{6CE51129-5F16-E441-B163-2FA2D75570F7}">
      <dgm:prSet/>
      <dgm:spPr/>
      <dgm:t>
        <a:bodyPr/>
        <a:lstStyle/>
        <a:p>
          <a:endParaRPr lang="en-US"/>
        </a:p>
      </dgm:t>
    </dgm:pt>
    <dgm:pt modelId="{1CFE23B1-5CD9-E345-8926-08E0FD87A4A3}">
      <dgm:prSet phldrT="[Text]" custT="1"/>
      <dgm:spPr/>
      <dgm:t>
        <a:bodyPr/>
        <a:lstStyle/>
        <a:p>
          <a:r>
            <a:rPr lang="en-US" sz="2400" dirty="0" smtClean="0">
              <a:solidFill>
                <a:schemeClr val="tx1"/>
              </a:solidFill>
            </a:rPr>
            <a:t>3. Establishing &amp; Sustaining Procedural Routines</a:t>
          </a:r>
          <a:endParaRPr lang="en-US" sz="2400" dirty="0">
            <a:solidFill>
              <a:schemeClr val="tx1"/>
            </a:solidFill>
          </a:endParaRPr>
        </a:p>
      </dgm:t>
    </dgm:pt>
    <dgm:pt modelId="{152CCE60-69BC-9B45-ADD4-2223534D46B8}" type="parTrans" cxnId="{C308E661-8F9F-B842-93CB-56503970921E}">
      <dgm:prSet/>
      <dgm:spPr/>
      <dgm:t>
        <a:bodyPr/>
        <a:lstStyle/>
        <a:p>
          <a:endParaRPr lang="en-US" sz="2400">
            <a:solidFill>
              <a:schemeClr val="tx1"/>
            </a:solidFill>
          </a:endParaRPr>
        </a:p>
      </dgm:t>
    </dgm:pt>
    <dgm:pt modelId="{C7DBECF2-AAD3-104A-830B-BC351892B0E7}" type="sibTrans" cxnId="{C308E661-8F9F-B842-93CB-56503970921E}">
      <dgm:prSet/>
      <dgm:spPr/>
      <dgm:t>
        <a:bodyPr/>
        <a:lstStyle/>
        <a:p>
          <a:endParaRPr lang="en-US"/>
        </a:p>
      </dgm:t>
    </dgm:pt>
    <dgm:pt modelId="{27E62DCA-228E-E34A-A6A4-E4A06B0071D0}">
      <dgm:prSet phldrT="[Text]" custT="1"/>
      <dgm:spPr/>
      <dgm:t>
        <a:bodyPr/>
        <a:lstStyle/>
        <a:p>
          <a:r>
            <a:rPr lang="en-US" sz="2400" dirty="0" smtClean="0">
              <a:solidFill>
                <a:schemeClr val="tx1"/>
              </a:solidFill>
            </a:rPr>
            <a:t>4. Professional Development</a:t>
          </a:r>
        </a:p>
      </dgm:t>
    </dgm:pt>
    <dgm:pt modelId="{CAA3E462-140B-E041-AF28-1549C5B497B5}" type="parTrans" cxnId="{D8171653-B257-D943-AF35-7246254FFDD8}">
      <dgm:prSet/>
      <dgm:spPr/>
      <dgm:t>
        <a:bodyPr/>
        <a:lstStyle/>
        <a:p>
          <a:endParaRPr lang="en-US" sz="2400">
            <a:solidFill>
              <a:schemeClr val="tx1"/>
            </a:solidFill>
          </a:endParaRPr>
        </a:p>
      </dgm:t>
    </dgm:pt>
    <dgm:pt modelId="{A7FAE999-A892-3A4A-9F47-89268E8E902C}" type="sibTrans" cxnId="{D8171653-B257-D943-AF35-7246254FFDD8}">
      <dgm:prSet/>
      <dgm:spPr/>
      <dgm:t>
        <a:bodyPr/>
        <a:lstStyle/>
        <a:p>
          <a:endParaRPr lang="en-US"/>
        </a:p>
      </dgm:t>
    </dgm:pt>
    <dgm:pt modelId="{949AAEAA-D477-DD40-AE56-3BE2C89ED641}">
      <dgm:prSet phldrT="[Text]" custT="1"/>
      <dgm:spPr/>
      <dgm:t>
        <a:bodyPr/>
        <a:lstStyle/>
        <a:p>
          <a:r>
            <a:rPr lang="en-US" sz="2400" dirty="0" smtClean="0">
              <a:solidFill>
                <a:schemeClr val="tx1"/>
              </a:solidFill>
            </a:rPr>
            <a:t>5. Culture &amp; Context</a:t>
          </a:r>
        </a:p>
      </dgm:t>
    </dgm:pt>
    <dgm:pt modelId="{E639AABC-4F7B-C248-9BAB-D19D728DC15A}" type="parTrans" cxnId="{DAC516DF-62E1-8A49-B858-8F28FB7DECB4}">
      <dgm:prSet/>
      <dgm:spPr/>
      <dgm:t>
        <a:bodyPr/>
        <a:lstStyle/>
        <a:p>
          <a:endParaRPr lang="en-US" sz="2400">
            <a:solidFill>
              <a:schemeClr val="tx1"/>
            </a:solidFill>
          </a:endParaRPr>
        </a:p>
      </dgm:t>
    </dgm:pt>
    <dgm:pt modelId="{14F83E47-8E47-C24B-A549-B1C7C3680AC2}" type="sibTrans" cxnId="{DAC516DF-62E1-8A49-B858-8F28FB7DECB4}">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EC849158-298B-ED4B-AB95-8D8B99DCB649}" type="pres">
      <dgm:prSet presAssocID="{4AF8A27D-9EF1-E040-BCAD-E3DA5066D43A}" presName="singleCycle" presStyleCnt="0"/>
      <dgm:spPr/>
    </dgm:pt>
    <dgm:pt modelId="{20A89462-F627-7C4C-A375-F170338D0CD4}" type="pres">
      <dgm:prSet presAssocID="{4AF8A27D-9EF1-E040-BCAD-E3DA5066D43A}" presName="singleCenter" presStyleLbl="node1" presStyleIdx="0" presStyleCnt="6" custAng="967201" custScaleX="129840" custScaleY="76442" custLinFactNeighborX="-24140" custLinFactNeighborY="1791">
        <dgm:presLayoutVars>
          <dgm:chMax val="7"/>
          <dgm:chPref val="7"/>
        </dgm:presLayoutVars>
      </dgm:prSet>
      <dgm:spPr/>
      <dgm:t>
        <a:bodyPr/>
        <a:lstStyle/>
        <a:p>
          <a:endParaRPr lang="en-US"/>
        </a:p>
      </dgm:t>
    </dgm:pt>
    <dgm:pt modelId="{1F66CB9F-0078-AE43-8798-B9D9A624BF7E}" type="pres">
      <dgm:prSet presAssocID="{40E70988-C2A9-5649-853E-DAF6E65DC067}" presName="Name56" presStyleLbl="parChTrans1D2" presStyleIdx="0" presStyleCnt="5"/>
      <dgm:spPr/>
      <dgm:t>
        <a:bodyPr/>
        <a:lstStyle/>
        <a:p>
          <a:endParaRPr lang="en-US"/>
        </a:p>
      </dgm:t>
    </dgm:pt>
    <dgm:pt modelId="{4135285C-4019-1A4A-B613-DE3AEA0A4CCC}" type="pres">
      <dgm:prSet presAssocID="{4692FE89-154C-0246-8CD6-00FB6F210B23}" presName="text0" presStyleLbl="node1" presStyleIdx="1" presStyleCnt="6" custScaleX="210059" custRadScaleRad="104101" custRadScaleInc="33150">
        <dgm:presLayoutVars>
          <dgm:bulletEnabled val="1"/>
        </dgm:presLayoutVars>
      </dgm:prSet>
      <dgm:spPr/>
      <dgm:t>
        <a:bodyPr/>
        <a:lstStyle/>
        <a:p>
          <a:endParaRPr lang="en-US"/>
        </a:p>
      </dgm:t>
    </dgm:pt>
    <dgm:pt modelId="{75463289-1A21-944B-BF71-9624452718BC}" type="pres">
      <dgm:prSet presAssocID="{862D1D00-F4B6-5A4F-B400-1025B6BCAD09}" presName="Name56" presStyleLbl="parChTrans1D2" presStyleIdx="1" presStyleCnt="5"/>
      <dgm:spPr/>
      <dgm:t>
        <a:bodyPr/>
        <a:lstStyle/>
        <a:p>
          <a:endParaRPr lang="en-US"/>
        </a:p>
      </dgm:t>
    </dgm:pt>
    <dgm:pt modelId="{29A623EA-7ACB-DF4B-B3F9-6AB2E554E301}" type="pres">
      <dgm:prSet presAssocID="{3F6F72E7-ABD9-7F46-8C8D-0C2907272765}" presName="text0" presStyleLbl="node1" presStyleIdx="2" presStyleCnt="6" custScaleX="283736" custRadScaleRad="104678" custRadScaleInc="15567">
        <dgm:presLayoutVars>
          <dgm:bulletEnabled val="1"/>
        </dgm:presLayoutVars>
      </dgm:prSet>
      <dgm:spPr/>
      <dgm:t>
        <a:bodyPr/>
        <a:lstStyle/>
        <a:p>
          <a:endParaRPr lang="en-US"/>
        </a:p>
      </dgm:t>
    </dgm:pt>
    <dgm:pt modelId="{19AE1F84-163B-674C-8F20-8A936288B9D4}" type="pres">
      <dgm:prSet presAssocID="{152CCE60-69BC-9B45-ADD4-2223534D46B8}" presName="Name56" presStyleLbl="parChTrans1D2" presStyleIdx="2" presStyleCnt="5"/>
      <dgm:spPr/>
      <dgm:t>
        <a:bodyPr/>
        <a:lstStyle/>
        <a:p>
          <a:endParaRPr lang="en-US"/>
        </a:p>
      </dgm:t>
    </dgm:pt>
    <dgm:pt modelId="{E63128DA-C727-EE44-9770-A92CB3A862A6}" type="pres">
      <dgm:prSet presAssocID="{1CFE23B1-5CD9-E345-8926-08E0FD87A4A3}" presName="text0" presStyleLbl="node1" presStyleIdx="3" presStyleCnt="6" custScaleX="240071" custRadScaleRad="110439" custRadScaleInc="-43976">
        <dgm:presLayoutVars>
          <dgm:bulletEnabled val="1"/>
        </dgm:presLayoutVars>
      </dgm:prSet>
      <dgm:spPr/>
      <dgm:t>
        <a:bodyPr/>
        <a:lstStyle/>
        <a:p>
          <a:endParaRPr lang="en-US"/>
        </a:p>
      </dgm:t>
    </dgm:pt>
    <dgm:pt modelId="{3C02328C-0F40-F94C-96A7-97F007264852}" type="pres">
      <dgm:prSet presAssocID="{CAA3E462-140B-E041-AF28-1549C5B497B5}" presName="Name56" presStyleLbl="parChTrans1D2" presStyleIdx="3" presStyleCnt="5"/>
      <dgm:spPr/>
      <dgm:t>
        <a:bodyPr/>
        <a:lstStyle/>
        <a:p>
          <a:endParaRPr lang="en-US"/>
        </a:p>
      </dgm:t>
    </dgm:pt>
    <dgm:pt modelId="{0DC7D60B-FBF1-8143-9E8D-CDA38C1BE930}" type="pres">
      <dgm:prSet presAssocID="{27E62DCA-228E-E34A-A6A4-E4A06B0071D0}" presName="text0" presStyleLbl="node1" presStyleIdx="4" presStyleCnt="6" custScaleX="210059" custRadScaleRad="114636" custRadScaleInc="38468">
        <dgm:presLayoutVars>
          <dgm:bulletEnabled val="1"/>
        </dgm:presLayoutVars>
      </dgm:prSet>
      <dgm:spPr/>
      <dgm:t>
        <a:bodyPr/>
        <a:lstStyle/>
        <a:p>
          <a:endParaRPr lang="en-US"/>
        </a:p>
      </dgm:t>
    </dgm:pt>
    <dgm:pt modelId="{4F0AF030-D57E-2443-BEC7-423CB4E84480}" type="pres">
      <dgm:prSet presAssocID="{E639AABC-4F7B-C248-9BAB-D19D728DC15A}" presName="Name56" presStyleLbl="parChTrans1D2" presStyleIdx="4" presStyleCnt="5"/>
      <dgm:spPr/>
      <dgm:t>
        <a:bodyPr/>
        <a:lstStyle/>
        <a:p>
          <a:endParaRPr lang="en-US"/>
        </a:p>
      </dgm:t>
    </dgm:pt>
    <dgm:pt modelId="{17DEA050-4343-BA48-A9A6-A3CF187FD98C}" type="pres">
      <dgm:prSet presAssocID="{949AAEAA-D477-DD40-AE56-3BE2C89ED641}" presName="text0" presStyleLbl="node1" presStyleIdx="5" presStyleCnt="6" custScaleX="210059" custRadScaleRad="121025" custRadScaleInc="49236">
        <dgm:presLayoutVars>
          <dgm:bulletEnabled val="1"/>
        </dgm:presLayoutVars>
      </dgm:prSet>
      <dgm:spPr/>
      <dgm:t>
        <a:bodyPr/>
        <a:lstStyle/>
        <a:p>
          <a:endParaRPr lang="en-US"/>
        </a:p>
      </dgm:t>
    </dgm:pt>
  </dgm:ptLst>
  <dgm:cxnLst>
    <dgm:cxn modelId="{C308E661-8F9F-B842-93CB-56503970921E}" srcId="{4AF8A27D-9EF1-E040-BCAD-E3DA5066D43A}" destId="{1CFE23B1-5CD9-E345-8926-08E0FD87A4A3}" srcOrd="2" destOrd="0" parTransId="{152CCE60-69BC-9B45-ADD4-2223534D46B8}" sibTransId="{C7DBECF2-AAD3-104A-830B-BC351892B0E7}"/>
    <dgm:cxn modelId="{CD86F1FF-B286-1140-82CC-D7792059A5E0}" type="presOf" srcId="{1CFE23B1-5CD9-E345-8926-08E0FD87A4A3}" destId="{E63128DA-C727-EE44-9770-A92CB3A862A6}" srcOrd="0" destOrd="0" presId="urn:microsoft.com/office/officeart/2008/layout/RadialCluster"/>
    <dgm:cxn modelId="{118E44B3-69A4-464B-A9BE-6DA9DF9109EB}" type="presOf" srcId="{0B30BA72-5E1A-5E44-AA7C-76B4541E36A6}" destId="{B8539921-DB2E-C647-9294-2A28F715C1DD}" srcOrd="0" destOrd="0" presId="urn:microsoft.com/office/officeart/2008/layout/RadialCluster"/>
    <dgm:cxn modelId="{EC04D59C-3CE7-9A4E-884D-48CCA0951177}" type="presOf" srcId="{27E62DCA-228E-E34A-A6A4-E4A06B0071D0}" destId="{0DC7D60B-FBF1-8143-9E8D-CDA38C1BE930}" srcOrd="0" destOrd="0" presId="urn:microsoft.com/office/officeart/2008/layout/RadialCluster"/>
    <dgm:cxn modelId="{5AF61FC2-9479-7445-952D-4B12DAF7455E}" type="presOf" srcId="{40E70988-C2A9-5649-853E-DAF6E65DC067}" destId="{1F66CB9F-0078-AE43-8798-B9D9A624BF7E}" srcOrd="0" destOrd="0" presId="urn:microsoft.com/office/officeart/2008/layout/RadialCluster"/>
    <dgm:cxn modelId="{540110F2-C559-354F-B5E3-3DF450149B0E}" srcId="{4AF8A27D-9EF1-E040-BCAD-E3DA5066D43A}" destId="{4692FE89-154C-0246-8CD6-00FB6F210B23}" srcOrd="0" destOrd="0" parTransId="{40E70988-C2A9-5649-853E-DAF6E65DC067}" sibTransId="{7FB90996-7964-F647-B9C4-B044D133F75F}"/>
    <dgm:cxn modelId="{6CE51129-5F16-E441-B163-2FA2D75570F7}" srcId="{4AF8A27D-9EF1-E040-BCAD-E3DA5066D43A}" destId="{3F6F72E7-ABD9-7F46-8C8D-0C2907272765}" srcOrd="1" destOrd="0" parTransId="{862D1D00-F4B6-5A4F-B400-1025B6BCAD09}" sibTransId="{85C7F54B-5149-C74B-A777-9ECB54F9BB02}"/>
    <dgm:cxn modelId="{57EB628C-709C-2648-9FDF-5E137CA7CC81}" type="presOf" srcId="{E639AABC-4F7B-C248-9BAB-D19D728DC15A}" destId="{4F0AF030-D57E-2443-BEC7-423CB4E84480}" srcOrd="0" destOrd="0" presId="urn:microsoft.com/office/officeart/2008/layout/RadialCluster"/>
    <dgm:cxn modelId="{AFE4C82D-E02A-B44D-BFC7-FE5907C6DD35}" type="presOf" srcId="{152CCE60-69BC-9B45-ADD4-2223534D46B8}" destId="{19AE1F84-163B-674C-8F20-8A936288B9D4}" srcOrd="0" destOrd="0" presId="urn:microsoft.com/office/officeart/2008/layout/RadialCluster"/>
    <dgm:cxn modelId="{A753F2AF-4B86-1746-9CCB-34ABD24106DD}" type="presOf" srcId="{4AF8A27D-9EF1-E040-BCAD-E3DA5066D43A}" destId="{20A89462-F627-7C4C-A375-F170338D0CD4}" srcOrd="0" destOrd="0" presId="urn:microsoft.com/office/officeart/2008/layout/RadialCluster"/>
    <dgm:cxn modelId="{A812BBA6-AEEF-2243-BD38-CCAACA9E2B21}" type="presOf" srcId="{4692FE89-154C-0246-8CD6-00FB6F210B23}" destId="{4135285C-4019-1A4A-B613-DE3AEA0A4CCC}" srcOrd="0" destOrd="0" presId="urn:microsoft.com/office/officeart/2008/layout/RadialCluster"/>
    <dgm:cxn modelId="{676CDAFD-3C2B-CF49-A22B-1C28620DAA02}" type="presOf" srcId="{3F6F72E7-ABD9-7F46-8C8D-0C2907272765}" destId="{29A623EA-7ACB-DF4B-B3F9-6AB2E554E301}" srcOrd="0" destOrd="0" presId="urn:microsoft.com/office/officeart/2008/layout/RadialCluster"/>
    <dgm:cxn modelId="{EF2C07E6-E848-0E4B-8681-DAB78FA45067}" type="presOf" srcId="{949AAEAA-D477-DD40-AE56-3BE2C89ED641}" destId="{17DEA050-4343-BA48-A9A6-A3CF187FD98C}" srcOrd="0" destOrd="0" presId="urn:microsoft.com/office/officeart/2008/layout/RadialCluster"/>
    <dgm:cxn modelId="{E6FC9931-07D7-3149-8EAC-9D2DD9AEB7B4}" type="presOf" srcId="{CAA3E462-140B-E041-AF28-1549C5B497B5}" destId="{3C02328C-0F40-F94C-96A7-97F007264852}"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16612FD8-F48E-714D-A415-D69A4B2C383A}" type="presOf" srcId="{862D1D00-F4B6-5A4F-B400-1025B6BCAD09}" destId="{75463289-1A21-944B-BF71-9624452718BC}" srcOrd="0" destOrd="0" presId="urn:microsoft.com/office/officeart/2008/layout/RadialCluster"/>
    <dgm:cxn modelId="{D8171653-B257-D943-AF35-7246254FFDD8}" srcId="{4AF8A27D-9EF1-E040-BCAD-E3DA5066D43A}" destId="{27E62DCA-228E-E34A-A6A4-E4A06B0071D0}" srcOrd="3" destOrd="0" parTransId="{CAA3E462-140B-E041-AF28-1549C5B497B5}" sibTransId="{A7FAE999-A892-3A4A-9F47-89268E8E902C}"/>
    <dgm:cxn modelId="{DAC516DF-62E1-8A49-B858-8F28FB7DECB4}" srcId="{4AF8A27D-9EF1-E040-BCAD-E3DA5066D43A}" destId="{949AAEAA-D477-DD40-AE56-3BE2C89ED641}" srcOrd="4" destOrd="0" parTransId="{E639AABC-4F7B-C248-9BAB-D19D728DC15A}" sibTransId="{14F83E47-8E47-C24B-A549-B1C7C3680AC2}"/>
    <dgm:cxn modelId="{7EF39888-7646-4A49-93D7-2FE7C6C6D3B7}" type="presParOf" srcId="{B8539921-DB2E-C647-9294-2A28F715C1DD}" destId="{EC849158-298B-ED4B-AB95-8D8B99DCB649}" srcOrd="0" destOrd="0" presId="urn:microsoft.com/office/officeart/2008/layout/RadialCluster"/>
    <dgm:cxn modelId="{5A61FFA7-7595-CD4D-90B3-F5166F2BC3D5}" type="presParOf" srcId="{EC849158-298B-ED4B-AB95-8D8B99DCB649}" destId="{20A89462-F627-7C4C-A375-F170338D0CD4}" srcOrd="0" destOrd="0" presId="urn:microsoft.com/office/officeart/2008/layout/RadialCluster"/>
    <dgm:cxn modelId="{8B438536-D908-A045-8A12-3C086E59DF9D}" type="presParOf" srcId="{EC849158-298B-ED4B-AB95-8D8B99DCB649}" destId="{1F66CB9F-0078-AE43-8798-B9D9A624BF7E}" srcOrd="1" destOrd="0" presId="urn:microsoft.com/office/officeart/2008/layout/RadialCluster"/>
    <dgm:cxn modelId="{3B8CA2CD-561A-6D49-9E78-429E2A98AC68}" type="presParOf" srcId="{EC849158-298B-ED4B-AB95-8D8B99DCB649}" destId="{4135285C-4019-1A4A-B613-DE3AEA0A4CCC}" srcOrd="2" destOrd="0" presId="urn:microsoft.com/office/officeart/2008/layout/RadialCluster"/>
    <dgm:cxn modelId="{FBA1B031-BC3F-2A45-8FB9-8D909B21C5B6}" type="presParOf" srcId="{EC849158-298B-ED4B-AB95-8D8B99DCB649}" destId="{75463289-1A21-944B-BF71-9624452718BC}" srcOrd="3" destOrd="0" presId="urn:microsoft.com/office/officeart/2008/layout/RadialCluster"/>
    <dgm:cxn modelId="{E01A76D5-BDAC-0446-8F1F-A8F4CC136B8A}" type="presParOf" srcId="{EC849158-298B-ED4B-AB95-8D8B99DCB649}" destId="{29A623EA-7ACB-DF4B-B3F9-6AB2E554E301}" srcOrd="4" destOrd="0" presId="urn:microsoft.com/office/officeart/2008/layout/RadialCluster"/>
    <dgm:cxn modelId="{C15CFCB5-C5F3-DB4C-AE13-8940A4EC8CB5}" type="presParOf" srcId="{EC849158-298B-ED4B-AB95-8D8B99DCB649}" destId="{19AE1F84-163B-674C-8F20-8A936288B9D4}" srcOrd="5" destOrd="0" presId="urn:microsoft.com/office/officeart/2008/layout/RadialCluster"/>
    <dgm:cxn modelId="{3DA4D361-0244-3744-AA6A-6C5A3F161CBA}" type="presParOf" srcId="{EC849158-298B-ED4B-AB95-8D8B99DCB649}" destId="{E63128DA-C727-EE44-9770-A92CB3A862A6}" srcOrd="6" destOrd="0" presId="urn:microsoft.com/office/officeart/2008/layout/RadialCluster"/>
    <dgm:cxn modelId="{5D7622A2-C4C3-1440-9AE3-FAC2AB3E25F3}" type="presParOf" srcId="{EC849158-298B-ED4B-AB95-8D8B99DCB649}" destId="{3C02328C-0F40-F94C-96A7-97F007264852}" srcOrd="7" destOrd="0" presId="urn:microsoft.com/office/officeart/2008/layout/RadialCluster"/>
    <dgm:cxn modelId="{20F683A9-45B8-324E-A573-D00DABD36C95}" type="presParOf" srcId="{EC849158-298B-ED4B-AB95-8D8B99DCB649}" destId="{0DC7D60B-FBF1-8143-9E8D-CDA38C1BE930}" srcOrd="8" destOrd="0" presId="urn:microsoft.com/office/officeart/2008/layout/RadialCluster"/>
    <dgm:cxn modelId="{F5F6A2EA-0599-0148-A769-498789E2C473}" type="presParOf" srcId="{EC849158-298B-ED4B-AB95-8D8B99DCB649}" destId="{4F0AF030-D57E-2443-BEC7-423CB4E84480}" srcOrd="9" destOrd="0" presId="urn:microsoft.com/office/officeart/2008/layout/RadialCluster"/>
    <dgm:cxn modelId="{561819B1-2D30-D94F-9388-42A095BFE7DF}" type="presParOf" srcId="{EC849158-298B-ED4B-AB95-8D8B99DCB649}" destId="{17DEA050-4343-BA48-A9A6-A3CF187FD98C}"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dgm:spPr>
        <a:solidFill>
          <a:srgbClr val="FFFF00"/>
        </a:solidFill>
      </dgm:spPr>
      <dgm:t>
        <a:bodyPr/>
        <a:lstStyle/>
        <a:p>
          <a:r>
            <a:rPr lang="en-US" dirty="0" smtClean="0">
              <a:solidFill>
                <a:schemeClr val="tx1"/>
              </a:solidFill>
            </a:rPr>
            <a:t>INTENSIVE INTERVENTION CONSIDERATIONS</a:t>
          </a:r>
          <a:endParaRPr lang="en-US"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dgm:spPr/>
      <dgm:t>
        <a:bodyPr/>
        <a:lstStyle/>
        <a:p>
          <a:r>
            <a:rPr lang="en-US" dirty="0" smtClean="0">
              <a:solidFill>
                <a:srgbClr val="000000"/>
              </a:solidFill>
            </a:rPr>
            <a:t>1. Defendable Theory of Action &amp; Logic Model</a:t>
          </a:r>
          <a:endParaRPr lang="en-US" dirty="0">
            <a:solidFill>
              <a:srgbClr val="000000"/>
            </a:solidFill>
          </a:endParaRPr>
        </a:p>
      </dgm:t>
    </dgm:pt>
    <dgm:pt modelId="{40E70988-C2A9-5649-853E-DAF6E65DC067}" type="parTrans" cxnId="{540110F2-C559-354F-B5E3-3DF450149B0E}">
      <dgm:prSet/>
      <dgm:spPr/>
      <dgm:t>
        <a:bodyPr/>
        <a:lstStyle/>
        <a:p>
          <a:endParaRPr lang="en-US">
            <a:solidFill>
              <a:srgbClr val="000000"/>
            </a:solidFill>
          </a:endParaRPr>
        </a:p>
      </dgm:t>
    </dgm:pt>
    <dgm:pt modelId="{7FB90996-7964-F647-B9C4-B044D133F75F}" type="sibTrans" cxnId="{540110F2-C559-354F-B5E3-3DF450149B0E}">
      <dgm:prSet/>
      <dgm:spPr/>
      <dgm:t>
        <a:bodyPr/>
        <a:lstStyle/>
        <a:p>
          <a:endParaRPr lang="en-US"/>
        </a:p>
      </dgm:t>
    </dgm:pt>
    <dgm:pt modelId="{3F6F72E7-ABD9-7F46-8C8D-0C2907272765}">
      <dgm:prSet phldrT="[Text]"/>
      <dgm:spPr/>
      <dgm:t>
        <a:bodyPr/>
        <a:lstStyle/>
        <a:p>
          <a:r>
            <a:rPr lang="en-US" dirty="0" smtClean="0">
              <a:solidFill>
                <a:srgbClr val="000000"/>
              </a:solidFill>
            </a:rPr>
            <a:t>2. Establishing &amp; Sustaining High Quality Local Behavior Competence</a:t>
          </a:r>
          <a:endParaRPr lang="en-US" dirty="0">
            <a:solidFill>
              <a:srgbClr val="000000"/>
            </a:solidFill>
          </a:endParaRPr>
        </a:p>
      </dgm:t>
    </dgm:pt>
    <dgm:pt modelId="{862D1D00-F4B6-5A4F-B400-1025B6BCAD09}" type="parTrans" cxnId="{6CE51129-5F16-E441-B163-2FA2D75570F7}">
      <dgm:prSet/>
      <dgm:spPr/>
      <dgm:t>
        <a:bodyPr/>
        <a:lstStyle/>
        <a:p>
          <a:endParaRPr lang="en-US">
            <a:solidFill>
              <a:srgbClr val="000000"/>
            </a:solidFill>
          </a:endParaRPr>
        </a:p>
      </dgm:t>
    </dgm:pt>
    <dgm:pt modelId="{85C7F54B-5149-C74B-A777-9ECB54F9BB02}" type="sibTrans" cxnId="{6CE51129-5F16-E441-B163-2FA2D75570F7}">
      <dgm:prSet/>
      <dgm:spPr/>
      <dgm:t>
        <a:bodyPr/>
        <a:lstStyle/>
        <a:p>
          <a:endParaRPr lang="en-US"/>
        </a:p>
      </dgm:t>
    </dgm:pt>
    <dgm:pt modelId="{1CFE23B1-5CD9-E345-8926-08E0FD87A4A3}">
      <dgm:prSet phldrT="[Text]"/>
      <dgm:spPr/>
      <dgm:t>
        <a:bodyPr/>
        <a:lstStyle/>
        <a:p>
          <a:r>
            <a:rPr lang="en-US" dirty="0" smtClean="0">
              <a:solidFill>
                <a:srgbClr val="000000"/>
              </a:solidFill>
            </a:rPr>
            <a:t>3. Establishing &amp; Sustaining Procedural Routines</a:t>
          </a:r>
          <a:endParaRPr lang="en-US" dirty="0">
            <a:solidFill>
              <a:srgbClr val="000000"/>
            </a:solidFill>
          </a:endParaRPr>
        </a:p>
      </dgm:t>
    </dgm:pt>
    <dgm:pt modelId="{152CCE60-69BC-9B45-ADD4-2223534D46B8}" type="parTrans" cxnId="{C308E661-8F9F-B842-93CB-56503970921E}">
      <dgm:prSet/>
      <dgm:spPr/>
      <dgm:t>
        <a:bodyPr/>
        <a:lstStyle/>
        <a:p>
          <a:endParaRPr lang="en-US">
            <a:solidFill>
              <a:srgbClr val="000000"/>
            </a:solidFill>
          </a:endParaRPr>
        </a:p>
      </dgm:t>
    </dgm:pt>
    <dgm:pt modelId="{C7DBECF2-AAD3-104A-830B-BC351892B0E7}" type="sibTrans" cxnId="{C308E661-8F9F-B842-93CB-56503970921E}">
      <dgm:prSet/>
      <dgm:spPr/>
      <dgm:t>
        <a:bodyPr/>
        <a:lstStyle/>
        <a:p>
          <a:endParaRPr lang="en-US"/>
        </a:p>
      </dgm:t>
    </dgm:pt>
    <dgm:pt modelId="{9218B01E-3B6E-364D-9535-01469295F8B5}">
      <dgm:prSet phldrT="[Text]"/>
      <dgm:spPr/>
      <dgm:t>
        <a:bodyPr/>
        <a:lstStyle/>
        <a:p>
          <a:r>
            <a:rPr lang="en-US" dirty="0" smtClean="0">
              <a:solidFill>
                <a:srgbClr val="000000"/>
              </a:solidFill>
            </a:rPr>
            <a:t>3a. Meeting agenda</a:t>
          </a:r>
          <a:endParaRPr lang="en-US" dirty="0">
            <a:solidFill>
              <a:srgbClr val="000000"/>
            </a:solidFill>
          </a:endParaRPr>
        </a:p>
      </dgm:t>
    </dgm:pt>
    <dgm:pt modelId="{C077BE90-2809-1847-84F0-930A6EA51C4A}" type="parTrans" cxnId="{8A3C6F56-2483-2741-9332-5602248C353D}">
      <dgm:prSet/>
      <dgm:spPr/>
      <dgm:t>
        <a:bodyPr/>
        <a:lstStyle/>
        <a:p>
          <a:endParaRPr lang="en-US">
            <a:solidFill>
              <a:srgbClr val="000000"/>
            </a:solidFill>
          </a:endParaRPr>
        </a:p>
      </dgm:t>
    </dgm:pt>
    <dgm:pt modelId="{7BF2A6CE-4C27-424F-BA6C-9ADF4F4DBA51}" type="sibTrans" cxnId="{8A3C6F56-2483-2741-9332-5602248C353D}">
      <dgm:prSet/>
      <dgm:spPr/>
      <dgm:t>
        <a:bodyPr/>
        <a:lstStyle/>
        <a:p>
          <a:endParaRPr lang="en-US"/>
        </a:p>
      </dgm:t>
    </dgm:pt>
    <dgm:pt modelId="{E451B15C-DD93-7B43-B18B-461303DE8D8F}">
      <dgm:prSet phldrT="[Text]"/>
      <dgm:spPr/>
      <dgm:t>
        <a:bodyPr/>
        <a:lstStyle/>
        <a:p>
          <a:r>
            <a:rPr lang="en-US" dirty="0" smtClean="0">
              <a:solidFill>
                <a:srgbClr val="000000"/>
              </a:solidFill>
            </a:rPr>
            <a:t>3b. Data systems for progress monitoring</a:t>
          </a:r>
          <a:endParaRPr lang="en-US" dirty="0">
            <a:solidFill>
              <a:srgbClr val="000000"/>
            </a:solidFill>
          </a:endParaRPr>
        </a:p>
      </dgm:t>
    </dgm:pt>
    <dgm:pt modelId="{D692366B-E543-A043-93FB-12C465468093}" type="parTrans" cxnId="{84E83740-0F2A-2E47-B0A5-93CE0BE6B880}">
      <dgm:prSet/>
      <dgm:spPr/>
      <dgm:t>
        <a:bodyPr/>
        <a:lstStyle/>
        <a:p>
          <a:endParaRPr lang="en-US">
            <a:solidFill>
              <a:srgbClr val="000000"/>
            </a:solidFill>
          </a:endParaRPr>
        </a:p>
      </dgm:t>
    </dgm:pt>
    <dgm:pt modelId="{46F2B7DB-E07A-6C4E-9A10-D35BD360CFAB}" type="sibTrans" cxnId="{84E83740-0F2A-2E47-B0A5-93CE0BE6B880}">
      <dgm:prSet/>
      <dgm:spPr/>
      <dgm:t>
        <a:bodyPr/>
        <a:lstStyle/>
        <a:p>
          <a:endParaRPr lang="en-US"/>
        </a:p>
      </dgm:t>
    </dgm:pt>
    <dgm:pt modelId="{27E62DCA-228E-E34A-A6A4-E4A06B0071D0}">
      <dgm:prSet phldrT="[Text]"/>
      <dgm:spPr/>
      <dgm:t>
        <a:bodyPr/>
        <a:lstStyle/>
        <a:p>
          <a:r>
            <a:rPr lang="en-US" dirty="0" smtClean="0">
              <a:solidFill>
                <a:srgbClr val="000000"/>
              </a:solidFill>
            </a:rPr>
            <a:t>4. Professional Development</a:t>
          </a:r>
        </a:p>
      </dgm:t>
    </dgm:pt>
    <dgm:pt modelId="{CAA3E462-140B-E041-AF28-1549C5B497B5}" type="parTrans" cxnId="{D8171653-B257-D943-AF35-7246254FFDD8}">
      <dgm:prSet/>
      <dgm:spPr/>
      <dgm:t>
        <a:bodyPr/>
        <a:lstStyle/>
        <a:p>
          <a:endParaRPr lang="en-US">
            <a:solidFill>
              <a:srgbClr val="000000"/>
            </a:solidFill>
          </a:endParaRPr>
        </a:p>
      </dgm:t>
    </dgm:pt>
    <dgm:pt modelId="{A7FAE999-A892-3A4A-9F47-89268E8E902C}" type="sibTrans" cxnId="{D8171653-B257-D943-AF35-7246254FFDD8}">
      <dgm:prSet/>
      <dgm:spPr/>
      <dgm:t>
        <a:bodyPr/>
        <a:lstStyle/>
        <a:p>
          <a:endParaRPr lang="en-US"/>
        </a:p>
      </dgm:t>
    </dgm:pt>
    <dgm:pt modelId="{4910510A-16F1-0A48-9758-A30DB05C25F7}">
      <dgm:prSet phldrT="[Text]"/>
      <dgm:spPr/>
      <dgm:t>
        <a:bodyPr/>
        <a:lstStyle/>
        <a:p>
          <a:r>
            <a:rPr lang="en-US" dirty="0" smtClean="0">
              <a:solidFill>
                <a:srgbClr val="000000"/>
              </a:solidFill>
            </a:rPr>
            <a:t>3c. Fidelity monitoring</a:t>
          </a:r>
          <a:endParaRPr lang="en-US" dirty="0">
            <a:solidFill>
              <a:srgbClr val="000000"/>
            </a:solidFill>
          </a:endParaRPr>
        </a:p>
      </dgm:t>
    </dgm:pt>
    <dgm:pt modelId="{D5F7CAF5-C7FC-E240-A65C-D189329FCD6C}" type="parTrans" cxnId="{CDBE8ACE-C548-8445-BEDB-903354E7CDB4}">
      <dgm:prSet/>
      <dgm:spPr/>
      <dgm:t>
        <a:bodyPr/>
        <a:lstStyle/>
        <a:p>
          <a:endParaRPr lang="en-US">
            <a:solidFill>
              <a:srgbClr val="000000"/>
            </a:solidFill>
          </a:endParaRPr>
        </a:p>
      </dgm:t>
    </dgm:pt>
    <dgm:pt modelId="{5481F6B9-6CD7-D044-AA2C-535921956EAB}" type="sibTrans" cxnId="{CDBE8ACE-C548-8445-BEDB-903354E7CDB4}">
      <dgm:prSet/>
      <dgm:spPr/>
      <dgm:t>
        <a:bodyPr/>
        <a:lstStyle/>
        <a:p>
          <a:endParaRPr lang="en-US"/>
        </a:p>
      </dgm:t>
    </dgm:pt>
    <dgm:pt modelId="{922B3A06-0145-F549-911B-559D74E07A12}">
      <dgm:prSet phldrT="[Text]"/>
      <dgm:spPr/>
      <dgm:t>
        <a:bodyPr/>
        <a:lstStyle/>
        <a:p>
          <a:r>
            <a:rPr lang="en-US" dirty="0" smtClean="0">
              <a:solidFill>
                <a:srgbClr val="000000"/>
              </a:solidFill>
            </a:rPr>
            <a:t>2a. Conducting meetings</a:t>
          </a:r>
          <a:endParaRPr lang="en-US" dirty="0">
            <a:solidFill>
              <a:srgbClr val="000000"/>
            </a:solidFill>
          </a:endParaRPr>
        </a:p>
      </dgm:t>
    </dgm:pt>
    <dgm:pt modelId="{36D58A18-A350-7442-87F3-9039B97F6615}" type="parTrans" cxnId="{66FAEA80-F11C-CF4A-AAC3-C96D7746837E}">
      <dgm:prSet/>
      <dgm:spPr/>
      <dgm:t>
        <a:bodyPr/>
        <a:lstStyle/>
        <a:p>
          <a:endParaRPr lang="en-US">
            <a:solidFill>
              <a:srgbClr val="000000"/>
            </a:solidFill>
          </a:endParaRPr>
        </a:p>
      </dgm:t>
    </dgm:pt>
    <dgm:pt modelId="{1964B484-AD6C-FA43-9DCD-3334FF460356}" type="sibTrans" cxnId="{66FAEA80-F11C-CF4A-AAC3-C96D7746837E}">
      <dgm:prSet/>
      <dgm:spPr/>
      <dgm:t>
        <a:bodyPr/>
        <a:lstStyle/>
        <a:p>
          <a:endParaRPr lang="en-US"/>
        </a:p>
      </dgm:t>
    </dgm:pt>
    <dgm:pt modelId="{EBAC5EB8-A578-4E41-A921-5C2064CBC82E}">
      <dgm:prSet phldrT="[Text]"/>
      <dgm:spPr/>
      <dgm:t>
        <a:bodyPr/>
        <a:lstStyle/>
        <a:p>
          <a:r>
            <a:rPr lang="en-US" dirty="0" smtClean="0">
              <a:solidFill>
                <a:srgbClr val="000000"/>
              </a:solidFill>
            </a:rPr>
            <a:t>2b. Establishing data systems</a:t>
          </a:r>
          <a:endParaRPr lang="en-US" dirty="0">
            <a:solidFill>
              <a:srgbClr val="000000"/>
            </a:solidFill>
          </a:endParaRPr>
        </a:p>
      </dgm:t>
    </dgm:pt>
    <dgm:pt modelId="{474F3D96-E297-8F49-9237-76F3E3E0C989}" type="parTrans" cxnId="{EAE65F25-9742-E747-B3A5-1A353BA66461}">
      <dgm:prSet/>
      <dgm:spPr/>
      <dgm:t>
        <a:bodyPr/>
        <a:lstStyle/>
        <a:p>
          <a:endParaRPr lang="en-US">
            <a:solidFill>
              <a:srgbClr val="000000"/>
            </a:solidFill>
          </a:endParaRPr>
        </a:p>
      </dgm:t>
    </dgm:pt>
    <dgm:pt modelId="{236B2111-A3DB-4947-BC3F-07F2F8477B82}" type="sibTrans" cxnId="{EAE65F25-9742-E747-B3A5-1A353BA66461}">
      <dgm:prSet/>
      <dgm:spPr/>
      <dgm:t>
        <a:bodyPr/>
        <a:lstStyle/>
        <a:p>
          <a:endParaRPr lang="en-US"/>
        </a:p>
      </dgm:t>
    </dgm:pt>
    <dgm:pt modelId="{C99EA662-76F4-FB46-ABF6-AB3F9002402C}">
      <dgm:prSet phldrT="[Text]"/>
      <dgm:spPr/>
      <dgm:t>
        <a:bodyPr/>
        <a:lstStyle/>
        <a:p>
          <a:r>
            <a:rPr lang="en-US" dirty="0" smtClean="0">
              <a:solidFill>
                <a:srgbClr val="000000"/>
              </a:solidFill>
            </a:rPr>
            <a:t>2c. Developing &amp; monitoring assessment &amp; intervention plans</a:t>
          </a:r>
          <a:endParaRPr lang="en-US" dirty="0">
            <a:solidFill>
              <a:srgbClr val="000000"/>
            </a:solidFill>
          </a:endParaRPr>
        </a:p>
      </dgm:t>
    </dgm:pt>
    <dgm:pt modelId="{8B84AEAD-AD78-524E-8AFE-FEF7DA1F3CD4}" type="parTrans" cxnId="{F151821F-AB78-5B4D-B632-9AC9FDF55F2A}">
      <dgm:prSet/>
      <dgm:spPr/>
      <dgm:t>
        <a:bodyPr/>
        <a:lstStyle/>
        <a:p>
          <a:endParaRPr lang="en-US">
            <a:solidFill>
              <a:srgbClr val="000000"/>
            </a:solidFill>
          </a:endParaRPr>
        </a:p>
      </dgm:t>
    </dgm:pt>
    <dgm:pt modelId="{5ABEF001-9639-F34F-B4E2-3BDD8A740D6B}" type="sibTrans" cxnId="{F151821F-AB78-5B4D-B632-9AC9FDF55F2A}">
      <dgm:prSet/>
      <dgm:spPr/>
      <dgm:t>
        <a:bodyPr/>
        <a:lstStyle/>
        <a:p>
          <a:endParaRPr lang="en-US"/>
        </a:p>
      </dgm:t>
    </dgm:pt>
    <dgm:pt modelId="{ECE2CDB1-B491-E64A-A296-AE28661A3003}">
      <dgm:prSet phldrT="[Text]"/>
      <dgm:spPr/>
      <dgm:t>
        <a:bodyPr/>
        <a:lstStyle/>
        <a:p>
          <a:r>
            <a:rPr lang="en-US" dirty="0" smtClean="0">
              <a:solidFill>
                <a:srgbClr val="000000"/>
              </a:solidFill>
            </a:rPr>
            <a:t>2d. MTBF/MTSS</a:t>
          </a:r>
          <a:endParaRPr lang="en-US" dirty="0">
            <a:solidFill>
              <a:srgbClr val="000000"/>
            </a:solidFill>
          </a:endParaRPr>
        </a:p>
      </dgm:t>
    </dgm:pt>
    <dgm:pt modelId="{898E7768-E58D-ED4D-989D-5E6482C79212}" type="parTrans" cxnId="{7FAFDA46-90CF-6E4A-85BD-FC7B0DB6B2D4}">
      <dgm:prSet/>
      <dgm:spPr/>
      <dgm:t>
        <a:bodyPr/>
        <a:lstStyle/>
        <a:p>
          <a:endParaRPr lang="en-US">
            <a:solidFill>
              <a:srgbClr val="000000"/>
            </a:solidFill>
          </a:endParaRPr>
        </a:p>
      </dgm:t>
    </dgm:pt>
    <dgm:pt modelId="{6AB38110-8440-1A40-A7A3-5D484838EF45}" type="sibTrans" cxnId="{7FAFDA46-90CF-6E4A-85BD-FC7B0DB6B2D4}">
      <dgm:prSet/>
      <dgm:spPr/>
      <dgm:t>
        <a:bodyPr/>
        <a:lstStyle/>
        <a:p>
          <a:endParaRPr lang="en-US"/>
        </a:p>
      </dgm:t>
    </dgm:pt>
    <dgm:pt modelId="{876816ED-04A2-5940-A4F2-F500DBC0670A}">
      <dgm:prSet phldrT="[Text]"/>
      <dgm:spPr/>
      <dgm:t>
        <a:bodyPr/>
        <a:lstStyle/>
        <a:p>
          <a:r>
            <a:rPr lang="en-US" dirty="0" smtClean="0">
              <a:solidFill>
                <a:srgbClr val="000000"/>
              </a:solidFill>
            </a:rPr>
            <a:t>1a. Understanding</a:t>
          </a:r>
          <a:endParaRPr lang="en-US" dirty="0">
            <a:solidFill>
              <a:srgbClr val="000000"/>
            </a:solidFill>
          </a:endParaRPr>
        </a:p>
      </dgm:t>
    </dgm:pt>
    <dgm:pt modelId="{FD03FADC-C460-F44E-B271-1BC96EC40CC4}" type="parTrans" cxnId="{5316084F-8C57-3144-9371-082FACF49F8A}">
      <dgm:prSet/>
      <dgm:spPr/>
      <dgm:t>
        <a:bodyPr/>
        <a:lstStyle/>
        <a:p>
          <a:endParaRPr lang="en-US">
            <a:solidFill>
              <a:srgbClr val="000000"/>
            </a:solidFill>
          </a:endParaRPr>
        </a:p>
      </dgm:t>
    </dgm:pt>
    <dgm:pt modelId="{6379B22F-B07D-5E4C-BAAA-AF22FA16843C}" type="sibTrans" cxnId="{5316084F-8C57-3144-9371-082FACF49F8A}">
      <dgm:prSet/>
      <dgm:spPr/>
      <dgm:t>
        <a:bodyPr/>
        <a:lstStyle/>
        <a:p>
          <a:endParaRPr lang="en-US"/>
        </a:p>
      </dgm:t>
    </dgm:pt>
    <dgm:pt modelId="{41928AA9-F1AF-E447-B874-4AA9E3932FF5}">
      <dgm:prSet phldrT="[Text]"/>
      <dgm:spPr/>
      <dgm:t>
        <a:bodyPr/>
        <a:lstStyle/>
        <a:p>
          <a:r>
            <a:rPr lang="en-US" dirty="0" smtClean="0">
              <a:solidFill>
                <a:srgbClr val="000000"/>
              </a:solidFill>
            </a:rPr>
            <a:t>1c. Assessment</a:t>
          </a:r>
          <a:endParaRPr lang="en-US" dirty="0">
            <a:solidFill>
              <a:srgbClr val="000000"/>
            </a:solidFill>
          </a:endParaRPr>
        </a:p>
      </dgm:t>
    </dgm:pt>
    <dgm:pt modelId="{0692727D-AE20-3245-B1A3-5363D52EA00D}" type="parTrans" cxnId="{8A7DB6FF-684E-3C41-9971-95D02A4CF8A4}">
      <dgm:prSet/>
      <dgm:spPr/>
      <dgm:t>
        <a:bodyPr/>
        <a:lstStyle/>
        <a:p>
          <a:endParaRPr lang="en-US">
            <a:solidFill>
              <a:srgbClr val="000000"/>
            </a:solidFill>
          </a:endParaRPr>
        </a:p>
      </dgm:t>
    </dgm:pt>
    <dgm:pt modelId="{5E9AE9E0-5B82-F04E-97E7-E348422B634D}" type="sibTrans" cxnId="{8A7DB6FF-684E-3C41-9971-95D02A4CF8A4}">
      <dgm:prSet/>
      <dgm:spPr/>
      <dgm:t>
        <a:bodyPr/>
        <a:lstStyle/>
        <a:p>
          <a:endParaRPr lang="en-US"/>
        </a:p>
      </dgm:t>
    </dgm:pt>
    <dgm:pt modelId="{C64702CE-1814-D44C-B678-070263A44D4A}">
      <dgm:prSet phldrT="[Text]"/>
      <dgm:spPr/>
      <dgm:t>
        <a:bodyPr/>
        <a:lstStyle/>
        <a:p>
          <a:r>
            <a:rPr lang="en-US" dirty="0" smtClean="0">
              <a:solidFill>
                <a:srgbClr val="000000"/>
              </a:solidFill>
            </a:rPr>
            <a:t>1d. Analysis &amp; evaluation</a:t>
          </a:r>
          <a:endParaRPr lang="en-US" dirty="0">
            <a:solidFill>
              <a:srgbClr val="000000"/>
            </a:solidFill>
          </a:endParaRPr>
        </a:p>
      </dgm:t>
    </dgm:pt>
    <dgm:pt modelId="{28DB6B86-D730-0F49-9D01-29421BC3C4E6}" type="parTrans" cxnId="{50CB3243-877F-4F48-A23A-4B8F9C094200}">
      <dgm:prSet/>
      <dgm:spPr/>
      <dgm:t>
        <a:bodyPr/>
        <a:lstStyle/>
        <a:p>
          <a:endParaRPr lang="en-US">
            <a:solidFill>
              <a:srgbClr val="000000"/>
            </a:solidFill>
          </a:endParaRPr>
        </a:p>
      </dgm:t>
    </dgm:pt>
    <dgm:pt modelId="{4CAE9FF2-05E4-7840-9245-DF1E9B29F027}" type="sibTrans" cxnId="{50CB3243-877F-4F48-A23A-4B8F9C094200}">
      <dgm:prSet/>
      <dgm:spPr/>
      <dgm:t>
        <a:bodyPr/>
        <a:lstStyle/>
        <a:p>
          <a:endParaRPr lang="en-US"/>
        </a:p>
      </dgm:t>
    </dgm:pt>
    <dgm:pt modelId="{3AB90B1A-0CA5-4646-A9A4-5FB8525801EF}">
      <dgm:prSet phldrT="[Text]"/>
      <dgm:spPr/>
      <dgm:t>
        <a:bodyPr/>
        <a:lstStyle/>
        <a:p>
          <a:r>
            <a:rPr lang="en-US" dirty="0" smtClean="0">
              <a:solidFill>
                <a:srgbClr val="000000"/>
              </a:solidFill>
            </a:rPr>
            <a:t>1b. Practice selection</a:t>
          </a:r>
          <a:endParaRPr lang="en-US" dirty="0">
            <a:solidFill>
              <a:srgbClr val="000000"/>
            </a:solidFill>
          </a:endParaRPr>
        </a:p>
      </dgm:t>
    </dgm:pt>
    <dgm:pt modelId="{CBFCA4F5-9691-2F46-9E89-ED25E3865B1B}" type="parTrans" cxnId="{BF5D36B4-0537-784E-985E-71436AF48683}">
      <dgm:prSet/>
      <dgm:spPr/>
      <dgm:t>
        <a:bodyPr/>
        <a:lstStyle/>
        <a:p>
          <a:endParaRPr lang="en-US">
            <a:solidFill>
              <a:srgbClr val="000000"/>
            </a:solidFill>
          </a:endParaRPr>
        </a:p>
      </dgm:t>
    </dgm:pt>
    <dgm:pt modelId="{E99F8330-C156-534A-919F-D19E0BE2CB22}" type="sibTrans" cxnId="{BF5D36B4-0537-784E-985E-71436AF48683}">
      <dgm:prSet/>
      <dgm:spPr/>
      <dgm:t>
        <a:bodyPr/>
        <a:lstStyle/>
        <a:p>
          <a:endParaRPr lang="en-US"/>
        </a:p>
      </dgm:t>
    </dgm:pt>
    <dgm:pt modelId="{BD1EE017-5CE6-8043-949C-10D5AA5857D1}">
      <dgm:prSet phldrT="[Text]"/>
      <dgm:spPr/>
      <dgm:t>
        <a:bodyPr/>
        <a:lstStyle/>
        <a:p>
          <a:r>
            <a:rPr lang="en-US" dirty="0" smtClean="0">
              <a:solidFill>
                <a:srgbClr val="000000"/>
              </a:solidFill>
            </a:rPr>
            <a:t>4a. Pre-service</a:t>
          </a:r>
        </a:p>
      </dgm:t>
    </dgm:pt>
    <dgm:pt modelId="{EA22CEC9-39F2-9F41-BFCD-FC31EF9C9DC2}" type="parTrans" cxnId="{19334BB8-5CFE-9A4A-9E1B-9DFBE9855873}">
      <dgm:prSet/>
      <dgm:spPr/>
      <dgm:t>
        <a:bodyPr/>
        <a:lstStyle/>
        <a:p>
          <a:endParaRPr lang="en-US">
            <a:solidFill>
              <a:srgbClr val="000000"/>
            </a:solidFill>
          </a:endParaRPr>
        </a:p>
      </dgm:t>
    </dgm:pt>
    <dgm:pt modelId="{82DB6982-C0DC-9E4A-A5BC-31AFBE975F52}" type="sibTrans" cxnId="{19334BB8-5CFE-9A4A-9E1B-9DFBE9855873}">
      <dgm:prSet/>
      <dgm:spPr/>
      <dgm:t>
        <a:bodyPr/>
        <a:lstStyle/>
        <a:p>
          <a:endParaRPr lang="en-US"/>
        </a:p>
      </dgm:t>
    </dgm:pt>
    <dgm:pt modelId="{37B6E31A-11B9-DE40-A614-4732970C0228}">
      <dgm:prSet phldrT="[Text]"/>
      <dgm:spPr/>
      <dgm:t>
        <a:bodyPr/>
        <a:lstStyle/>
        <a:p>
          <a:r>
            <a:rPr lang="en-US" dirty="0" smtClean="0">
              <a:solidFill>
                <a:srgbClr val="000000"/>
              </a:solidFill>
            </a:rPr>
            <a:t>4b. In-service</a:t>
          </a:r>
        </a:p>
      </dgm:t>
    </dgm:pt>
    <dgm:pt modelId="{DC299A8C-285A-CC4E-B819-B0AC1E69B61B}" type="parTrans" cxnId="{5884C679-C90F-9941-9C1F-EDF0BA434164}">
      <dgm:prSet/>
      <dgm:spPr/>
      <dgm:t>
        <a:bodyPr/>
        <a:lstStyle/>
        <a:p>
          <a:endParaRPr lang="en-US">
            <a:solidFill>
              <a:srgbClr val="000000"/>
            </a:solidFill>
          </a:endParaRPr>
        </a:p>
      </dgm:t>
    </dgm:pt>
    <dgm:pt modelId="{CA14EAA8-D451-9843-B89F-5058364D57BC}" type="sibTrans" cxnId="{5884C679-C90F-9941-9C1F-EDF0BA434164}">
      <dgm:prSet/>
      <dgm:spPr/>
      <dgm:t>
        <a:bodyPr/>
        <a:lstStyle/>
        <a:p>
          <a:endParaRPr lang="en-US"/>
        </a:p>
      </dgm:t>
    </dgm:pt>
    <dgm:pt modelId="{20D3C27A-1E7F-5B47-AC52-2ED685FA7A2B}">
      <dgm:prSet phldrT="[Text]"/>
      <dgm:spPr/>
      <dgm:t>
        <a:bodyPr/>
        <a:lstStyle/>
        <a:p>
          <a:r>
            <a:rPr lang="en-US" dirty="0" smtClean="0">
              <a:solidFill>
                <a:srgbClr val="000000"/>
              </a:solidFill>
            </a:rPr>
            <a:t>4c. Leadership</a:t>
          </a:r>
        </a:p>
      </dgm:t>
    </dgm:pt>
    <dgm:pt modelId="{73BABB07-842E-8B46-962D-A74E7CFA61EB}" type="parTrans" cxnId="{29CE88C4-B5B8-B54C-8EA0-1EE775452451}">
      <dgm:prSet/>
      <dgm:spPr/>
      <dgm:t>
        <a:bodyPr/>
        <a:lstStyle/>
        <a:p>
          <a:endParaRPr lang="en-US">
            <a:solidFill>
              <a:srgbClr val="000000"/>
            </a:solidFill>
          </a:endParaRPr>
        </a:p>
      </dgm:t>
    </dgm:pt>
    <dgm:pt modelId="{C93AE937-FF27-CF4C-B49A-609E1CE07C9C}" type="sibTrans" cxnId="{29CE88C4-B5B8-B54C-8EA0-1EE775452451}">
      <dgm:prSet/>
      <dgm:spPr/>
      <dgm:t>
        <a:bodyPr/>
        <a:lstStyle/>
        <a:p>
          <a:endParaRPr lang="en-US"/>
        </a:p>
      </dgm:t>
    </dgm:pt>
    <dgm:pt modelId="{7E8DBE1B-B6B0-634E-9685-9B929698AAB3}">
      <dgm:prSet phldrT="[Text]"/>
      <dgm:spPr/>
      <dgm:t>
        <a:bodyPr/>
        <a:lstStyle/>
        <a:p>
          <a:r>
            <a:rPr lang="en-US" dirty="0" smtClean="0">
              <a:solidFill>
                <a:srgbClr val="000000"/>
              </a:solidFill>
            </a:rPr>
            <a:t>4d. Multi-disciplinary</a:t>
          </a:r>
        </a:p>
      </dgm:t>
    </dgm:pt>
    <dgm:pt modelId="{B69C6FC7-6ABD-CE4E-8C5B-120661A032EC}" type="parTrans" cxnId="{2FA09D26-E4A9-A74A-B361-2AB5F50EACD2}">
      <dgm:prSet/>
      <dgm:spPr/>
      <dgm:t>
        <a:bodyPr/>
        <a:lstStyle/>
        <a:p>
          <a:endParaRPr lang="en-US">
            <a:solidFill>
              <a:srgbClr val="000000"/>
            </a:solidFill>
          </a:endParaRPr>
        </a:p>
      </dgm:t>
    </dgm:pt>
    <dgm:pt modelId="{0D7C6F01-DF9D-064A-8961-11D48D7ED830}" type="sibTrans" cxnId="{2FA09D26-E4A9-A74A-B361-2AB5F50EACD2}">
      <dgm:prSet/>
      <dgm:spPr/>
      <dgm:t>
        <a:bodyPr/>
        <a:lstStyle/>
        <a:p>
          <a:endParaRPr lang="en-US"/>
        </a:p>
      </dgm:t>
    </dgm:pt>
    <dgm:pt modelId="{3DE84724-8577-8846-9FC4-6DB5DABA7C14}">
      <dgm:prSet phldrT="[Text]"/>
      <dgm:spPr/>
      <dgm:t>
        <a:bodyPr/>
        <a:lstStyle/>
        <a:p>
          <a:r>
            <a:rPr lang="en-US" dirty="0" smtClean="0">
              <a:solidFill>
                <a:srgbClr val="000000"/>
              </a:solidFill>
            </a:rPr>
            <a:t>4e. Implementation fidelity</a:t>
          </a:r>
        </a:p>
      </dgm:t>
    </dgm:pt>
    <dgm:pt modelId="{EA13BB15-8068-6549-B54F-8C35BFF5B13F}" type="parTrans" cxnId="{109605FC-5154-1949-83B9-F2F4B4BF9980}">
      <dgm:prSet/>
      <dgm:spPr/>
      <dgm:t>
        <a:bodyPr/>
        <a:lstStyle/>
        <a:p>
          <a:endParaRPr lang="en-US">
            <a:solidFill>
              <a:srgbClr val="000000"/>
            </a:solidFill>
          </a:endParaRPr>
        </a:p>
      </dgm:t>
    </dgm:pt>
    <dgm:pt modelId="{F969FCE2-F545-7344-975D-F5D37EA0C3E2}" type="sibTrans" cxnId="{109605FC-5154-1949-83B9-F2F4B4BF9980}">
      <dgm:prSet/>
      <dgm:spPr/>
      <dgm:t>
        <a:bodyPr/>
        <a:lstStyle/>
        <a:p>
          <a:endParaRPr lang="en-US"/>
        </a:p>
      </dgm:t>
    </dgm:pt>
    <dgm:pt modelId="{949AAEAA-D477-DD40-AE56-3BE2C89ED641}">
      <dgm:prSet phldrT="[Text]"/>
      <dgm:spPr/>
      <dgm:t>
        <a:bodyPr/>
        <a:lstStyle/>
        <a:p>
          <a:r>
            <a:rPr lang="en-US" dirty="0" smtClean="0">
              <a:solidFill>
                <a:srgbClr val="000000"/>
              </a:solidFill>
            </a:rPr>
            <a:t>5. Culture &amp; Context</a:t>
          </a:r>
        </a:p>
      </dgm:t>
    </dgm:pt>
    <dgm:pt modelId="{E639AABC-4F7B-C248-9BAB-D19D728DC15A}" type="parTrans" cxnId="{DAC516DF-62E1-8A49-B858-8F28FB7DECB4}">
      <dgm:prSet/>
      <dgm:spPr/>
      <dgm:t>
        <a:bodyPr/>
        <a:lstStyle/>
        <a:p>
          <a:endParaRPr lang="en-US">
            <a:solidFill>
              <a:srgbClr val="000000"/>
            </a:solidFill>
          </a:endParaRPr>
        </a:p>
      </dgm:t>
    </dgm:pt>
    <dgm:pt modelId="{14F83E47-8E47-C24B-A549-B1C7C3680AC2}" type="sibTrans" cxnId="{DAC516DF-62E1-8A49-B858-8F28FB7DECB4}">
      <dgm:prSet/>
      <dgm:spPr/>
      <dgm:t>
        <a:bodyPr/>
        <a:lstStyle/>
        <a:p>
          <a:endParaRPr lang="en-US"/>
        </a:p>
      </dgm:t>
    </dgm:pt>
    <dgm:pt modelId="{A8F39F15-27D4-C947-985B-8980ABB18617}">
      <dgm:prSet phldrT="[Text]"/>
      <dgm:spPr/>
      <dgm:t>
        <a:bodyPr/>
        <a:lstStyle/>
        <a:p>
          <a:r>
            <a:rPr lang="en-US" dirty="0" smtClean="0">
              <a:solidFill>
                <a:srgbClr val="000000"/>
              </a:solidFill>
            </a:rPr>
            <a:t>5a. Individual &amp; collective learning history</a:t>
          </a:r>
        </a:p>
      </dgm:t>
    </dgm:pt>
    <dgm:pt modelId="{0AF1F222-1458-4D4E-B2CE-202A9664CEF1}" type="parTrans" cxnId="{66F239D3-8B3C-5C45-A21E-941541C48AF6}">
      <dgm:prSet/>
      <dgm:spPr/>
      <dgm:t>
        <a:bodyPr/>
        <a:lstStyle/>
        <a:p>
          <a:endParaRPr lang="en-US">
            <a:solidFill>
              <a:srgbClr val="000000"/>
            </a:solidFill>
          </a:endParaRPr>
        </a:p>
      </dgm:t>
    </dgm:pt>
    <dgm:pt modelId="{741A915C-3CC9-AC45-9C88-D6F39AC5CD92}" type="sibTrans" cxnId="{66F239D3-8B3C-5C45-A21E-941541C48AF6}">
      <dgm:prSet/>
      <dgm:spPr/>
      <dgm:t>
        <a:bodyPr/>
        <a:lstStyle/>
        <a:p>
          <a:endParaRPr lang="en-US"/>
        </a:p>
      </dgm:t>
    </dgm:pt>
    <dgm:pt modelId="{402473D4-A4B8-9843-B14A-95F1BF1CDAB1}">
      <dgm:prSet phldrT="[Text]"/>
      <dgm:spPr/>
      <dgm:t>
        <a:bodyPr/>
        <a:lstStyle/>
        <a:p>
          <a:r>
            <a:rPr lang="en-US" dirty="0" smtClean="0">
              <a:solidFill>
                <a:srgbClr val="000000"/>
              </a:solidFill>
            </a:rPr>
            <a:t>5b. Data driven decision making</a:t>
          </a:r>
        </a:p>
      </dgm:t>
    </dgm:pt>
    <dgm:pt modelId="{1332C9BE-27D4-D74C-BEAB-3EABD79B4FF6}" type="parTrans" cxnId="{8D07FEB6-6E73-7741-9D51-71E20583FC22}">
      <dgm:prSet/>
      <dgm:spPr/>
      <dgm:t>
        <a:bodyPr/>
        <a:lstStyle/>
        <a:p>
          <a:endParaRPr lang="en-US">
            <a:solidFill>
              <a:srgbClr val="000000"/>
            </a:solidFill>
          </a:endParaRPr>
        </a:p>
      </dgm:t>
    </dgm:pt>
    <dgm:pt modelId="{3BA6AA7E-6CFA-B84B-A388-8959F885ADCB}" type="sibTrans" cxnId="{8D07FEB6-6E73-7741-9D51-71E20583FC22}">
      <dgm:prSet/>
      <dgm:spPr/>
      <dgm:t>
        <a:bodyPr/>
        <a:lstStyle/>
        <a:p>
          <a:endParaRPr lang="en-US"/>
        </a:p>
      </dgm:t>
    </dgm:pt>
    <dgm:pt modelId="{8B834E53-BFE3-454C-9405-95E0356D8C52}">
      <dgm:prSet phldrT="[Text]"/>
      <dgm:spPr/>
      <dgm:t>
        <a:bodyPr/>
        <a:lstStyle/>
        <a:p>
          <a:r>
            <a:rPr lang="en-US" dirty="0" smtClean="0">
              <a:solidFill>
                <a:srgbClr val="000000"/>
              </a:solidFill>
            </a:rPr>
            <a:t>5c. Person-centered, strength-based processes</a:t>
          </a:r>
        </a:p>
      </dgm:t>
    </dgm:pt>
    <dgm:pt modelId="{584BA438-A221-8E44-9940-299D280858B8}" type="parTrans" cxnId="{4A4D26AA-1ED4-FA42-B4FC-5549F33FE24E}">
      <dgm:prSet/>
      <dgm:spPr/>
      <dgm:t>
        <a:bodyPr/>
        <a:lstStyle/>
        <a:p>
          <a:endParaRPr lang="en-US">
            <a:solidFill>
              <a:srgbClr val="000000"/>
            </a:solidFill>
          </a:endParaRPr>
        </a:p>
      </dgm:t>
    </dgm:pt>
    <dgm:pt modelId="{E9B55990-AF14-EA46-9817-1174250B21D4}" type="sibTrans" cxnId="{4A4D26AA-1ED4-FA42-B4FC-5549F33FE24E}">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25" custScaleX="154762" custScaleY="96064"/>
      <dgm:spPr/>
      <dgm:t>
        <a:bodyPr/>
        <a:lstStyle/>
        <a:p>
          <a:endParaRPr lang="en-US"/>
        </a:p>
      </dgm:t>
    </dgm:pt>
    <dgm:pt modelId="{2431805E-C250-BB4E-B99A-17B4FE7E67D7}" type="pres">
      <dgm:prSet presAssocID="{4AF8A27D-9EF1-E040-BCAD-E3DA5066D43A}" presName="cycle_1" presStyleCnt="0"/>
      <dgm:spPr/>
    </dgm:pt>
    <dgm:pt modelId="{EED5055E-31D4-554D-91D9-6DB285DFF19B}" type="pres">
      <dgm:prSet presAssocID="{4692FE89-154C-0246-8CD6-00FB6F210B23}" presName="childCenter1" presStyleLbl="node1" presStyleIdx="1" presStyleCnt="25"/>
      <dgm:spPr/>
      <dgm:t>
        <a:bodyPr/>
        <a:lstStyle/>
        <a:p>
          <a:endParaRPr lang="en-US"/>
        </a:p>
      </dgm:t>
    </dgm:pt>
    <dgm:pt modelId="{4AE8CE0A-F0CE-C241-8138-576097723FBD}" type="pres">
      <dgm:prSet presAssocID="{FD03FADC-C460-F44E-B271-1BC96EC40CC4}" presName="Name141" presStyleLbl="parChTrans1D3" presStyleIdx="0" presStyleCnt="19"/>
      <dgm:spPr/>
      <dgm:t>
        <a:bodyPr/>
        <a:lstStyle/>
        <a:p>
          <a:endParaRPr lang="en-US"/>
        </a:p>
      </dgm:t>
    </dgm:pt>
    <dgm:pt modelId="{6DE2BDD7-2AE0-8740-AD42-38EDE497C029}" type="pres">
      <dgm:prSet presAssocID="{876816ED-04A2-5940-A4F2-F500DBC0670A}" presName="text1" presStyleLbl="node1" presStyleIdx="2" presStyleCnt="25">
        <dgm:presLayoutVars>
          <dgm:bulletEnabled val="1"/>
        </dgm:presLayoutVars>
      </dgm:prSet>
      <dgm:spPr/>
      <dgm:t>
        <a:bodyPr/>
        <a:lstStyle/>
        <a:p>
          <a:endParaRPr lang="en-US"/>
        </a:p>
      </dgm:t>
    </dgm:pt>
    <dgm:pt modelId="{82A38D83-75C7-9D4B-B4F5-ADE93B4C8D28}" type="pres">
      <dgm:prSet presAssocID="{CBFCA4F5-9691-2F46-9E89-ED25E3865B1B}" presName="Name141" presStyleLbl="parChTrans1D3" presStyleIdx="1" presStyleCnt="19"/>
      <dgm:spPr/>
      <dgm:t>
        <a:bodyPr/>
        <a:lstStyle/>
        <a:p>
          <a:endParaRPr lang="en-US"/>
        </a:p>
      </dgm:t>
    </dgm:pt>
    <dgm:pt modelId="{CCE922BD-26AA-B34A-955E-1F598287273A}" type="pres">
      <dgm:prSet presAssocID="{3AB90B1A-0CA5-4646-A9A4-5FB8525801EF}" presName="text1" presStyleLbl="node1" presStyleIdx="3" presStyleCnt="25">
        <dgm:presLayoutVars>
          <dgm:bulletEnabled val="1"/>
        </dgm:presLayoutVars>
      </dgm:prSet>
      <dgm:spPr/>
      <dgm:t>
        <a:bodyPr/>
        <a:lstStyle/>
        <a:p>
          <a:endParaRPr lang="en-US"/>
        </a:p>
      </dgm:t>
    </dgm:pt>
    <dgm:pt modelId="{10BC2C99-3B08-5C4E-9ED2-2BED5FDA66E6}" type="pres">
      <dgm:prSet presAssocID="{0692727D-AE20-3245-B1A3-5363D52EA00D}" presName="Name141" presStyleLbl="parChTrans1D3" presStyleIdx="2" presStyleCnt="19"/>
      <dgm:spPr/>
      <dgm:t>
        <a:bodyPr/>
        <a:lstStyle/>
        <a:p>
          <a:endParaRPr lang="en-US"/>
        </a:p>
      </dgm:t>
    </dgm:pt>
    <dgm:pt modelId="{E911EE04-0DE1-D748-96C5-C1ED07B709BC}" type="pres">
      <dgm:prSet presAssocID="{41928AA9-F1AF-E447-B874-4AA9E3932FF5}" presName="text1" presStyleLbl="node1" presStyleIdx="4" presStyleCnt="25">
        <dgm:presLayoutVars>
          <dgm:bulletEnabled val="1"/>
        </dgm:presLayoutVars>
      </dgm:prSet>
      <dgm:spPr/>
      <dgm:t>
        <a:bodyPr/>
        <a:lstStyle/>
        <a:p>
          <a:endParaRPr lang="en-US"/>
        </a:p>
      </dgm:t>
    </dgm:pt>
    <dgm:pt modelId="{81C51E2E-853A-7445-AB3F-B41BF94D12FA}" type="pres">
      <dgm:prSet presAssocID="{28DB6B86-D730-0F49-9D01-29421BC3C4E6}" presName="Name141" presStyleLbl="parChTrans1D3" presStyleIdx="3" presStyleCnt="19"/>
      <dgm:spPr/>
      <dgm:t>
        <a:bodyPr/>
        <a:lstStyle/>
        <a:p>
          <a:endParaRPr lang="en-US"/>
        </a:p>
      </dgm:t>
    </dgm:pt>
    <dgm:pt modelId="{7859D95F-01B1-054A-BF4F-089370F6F0EA}" type="pres">
      <dgm:prSet presAssocID="{C64702CE-1814-D44C-B678-070263A44D4A}" presName="text1" presStyleLbl="node1" presStyleIdx="5" presStyleCnt="25">
        <dgm:presLayoutVars>
          <dgm:bulletEnabled val="1"/>
        </dgm:presLayoutVars>
      </dgm:prSet>
      <dgm:spPr/>
      <dgm:t>
        <a:bodyPr/>
        <a:lstStyle/>
        <a:p>
          <a:endParaRPr lang="en-US"/>
        </a:p>
      </dgm:t>
    </dgm:pt>
    <dgm:pt modelId="{5B906005-75E1-0645-B938-FAB48B1DD177}" type="pres">
      <dgm:prSet presAssocID="{40E70988-C2A9-5649-853E-DAF6E65DC067}" presName="Name144" presStyleLbl="parChTrans1D2" presStyleIdx="0" presStyleCnt="5"/>
      <dgm:spPr/>
      <dgm:t>
        <a:bodyPr/>
        <a:lstStyle/>
        <a:p>
          <a:endParaRPr lang="en-US"/>
        </a:p>
      </dgm:t>
    </dgm:pt>
    <dgm:pt modelId="{A142C34C-CF1A-4342-9508-BD2830810EF6}" type="pres">
      <dgm:prSet presAssocID="{4AF8A27D-9EF1-E040-BCAD-E3DA5066D43A}" presName="cycle_2" presStyleCnt="0"/>
      <dgm:spPr/>
    </dgm:pt>
    <dgm:pt modelId="{9BE6374B-21D2-B14F-866F-A07253C62E9D}" type="pres">
      <dgm:prSet presAssocID="{3F6F72E7-ABD9-7F46-8C8D-0C2907272765}" presName="childCenter2" presStyleLbl="node1" presStyleIdx="6" presStyleCnt="25" custLinFactNeighborX="24921" custLinFactNeighborY="-1556"/>
      <dgm:spPr/>
      <dgm:t>
        <a:bodyPr/>
        <a:lstStyle/>
        <a:p>
          <a:endParaRPr lang="en-US"/>
        </a:p>
      </dgm:t>
    </dgm:pt>
    <dgm:pt modelId="{D825B32D-2665-EA47-B2E1-9EF47314B3FD}" type="pres">
      <dgm:prSet presAssocID="{36D58A18-A350-7442-87F3-9039B97F6615}" presName="Name218" presStyleLbl="parChTrans1D3" presStyleIdx="4" presStyleCnt="19"/>
      <dgm:spPr/>
      <dgm:t>
        <a:bodyPr/>
        <a:lstStyle/>
        <a:p>
          <a:endParaRPr lang="en-US"/>
        </a:p>
      </dgm:t>
    </dgm:pt>
    <dgm:pt modelId="{B9A6B93A-1B32-7D49-BEDF-36320081EE6A}" type="pres">
      <dgm:prSet presAssocID="{922B3A06-0145-F549-911B-559D74E07A12}" presName="text2" presStyleLbl="node1" presStyleIdx="7" presStyleCnt="25" custRadScaleRad="114527" custRadScaleInc="57328">
        <dgm:presLayoutVars>
          <dgm:bulletEnabled val="1"/>
        </dgm:presLayoutVars>
      </dgm:prSet>
      <dgm:spPr/>
      <dgm:t>
        <a:bodyPr/>
        <a:lstStyle/>
        <a:p>
          <a:endParaRPr lang="en-US"/>
        </a:p>
      </dgm:t>
    </dgm:pt>
    <dgm:pt modelId="{3FA7FB34-635C-0746-9817-BCE9A7DD75CD}" type="pres">
      <dgm:prSet presAssocID="{474F3D96-E297-8F49-9237-76F3E3E0C989}" presName="Name218" presStyleLbl="parChTrans1D3" presStyleIdx="5" presStyleCnt="19"/>
      <dgm:spPr/>
      <dgm:t>
        <a:bodyPr/>
        <a:lstStyle/>
        <a:p>
          <a:endParaRPr lang="en-US"/>
        </a:p>
      </dgm:t>
    </dgm:pt>
    <dgm:pt modelId="{8128816D-D387-4840-9490-EBA8ECC9F091}" type="pres">
      <dgm:prSet presAssocID="{EBAC5EB8-A578-4E41-A921-5C2064CBC82E}" presName="text2" presStyleLbl="node1" presStyleIdx="8" presStyleCnt="25" custRadScaleRad="149873" custRadScaleInc="-2645">
        <dgm:presLayoutVars>
          <dgm:bulletEnabled val="1"/>
        </dgm:presLayoutVars>
      </dgm:prSet>
      <dgm:spPr/>
      <dgm:t>
        <a:bodyPr/>
        <a:lstStyle/>
        <a:p>
          <a:endParaRPr lang="en-US"/>
        </a:p>
      </dgm:t>
    </dgm:pt>
    <dgm:pt modelId="{797968B6-1AF3-204B-8A78-01BAA9A25B46}" type="pres">
      <dgm:prSet presAssocID="{8B84AEAD-AD78-524E-8AFE-FEF7DA1F3CD4}" presName="Name218" presStyleLbl="parChTrans1D3" presStyleIdx="6" presStyleCnt="19"/>
      <dgm:spPr/>
      <dgm:t>
        <a:bodyPr/>
        <a:lstStyle/>
        <a:p>
          <a:endParaRPr lang="en-US"/>
        </a:p>
      </dgm:t>
    </dgm:pt>
    <dgm:pt modelId="{6BC316E1-B6CC-7749-A266-63121FFE2341}" type="pres">
      <dgm:prSet presAssocID="{C99EA662-76F4-FB46-ABF6-AB3F9002402C}" presName="text2" presStyleLbl="node1" presStyleIdx="9" presStyleCnt="25" custRadScaleRad="108955" custRadScaleInc="-60494">
        <dgm:presLayoutVars>
          <dgm:bulletEnabled val="1"/>
        </dgm:presLayoutVars>
      </dgm:prSet>
      <dgm:spPr/>
      <dgm:t>
        <a:bodyPr/>
        <a:lstStyle/>
        <a:p>
          <a:endParaRPr lang="en-US"/>
        </a:p>
      </dgm:t>
    </dgm:pt>
    <dgm:pt modelId="{05DBD474-5C90-6946-953E-B50C3529CD3B}" type="pres">
      <dgm:prSet presAssocID="{898E7768-E58D-ED4D-989D-5E6482C79212}" presName="Name218" presStyleLbl="parChTrans1D3" presStyleIdx="7" presStyleCnt="19"/>
      <dgm:spPr/>
      <dgm:t>
        <a:bodyPr/>
        <a:lstStyle/>
        <a:p>
          <a:endParaRPr lang="en-US"/>
        </a:p>
      </dgm:t>
    </dgm:pt>
    <dgm:pt modelId="{8CAC566A-F1EE-8449-BFEA-2993E43B35E3}" type="pres">
      <dgm:prSet presAssocID="{ECE2CDB1-B491-E64A-A296-AE28661A3003}" presName="text2" presStyleLbl="node1" presStyleIdx="10" presStyleCnt="25" custRadScaleRad="50255" custRadScaleInc="7891">
        <dgm:presLayoutVars>
          <dgm:bulletEnabled val="1"/>
        </dgm:presLayoutVars>
      </dgm:prSet>
      <dgm:spPr/>
      <dgm:t>
        <a:bodyPr/>
        <a:lstStyle/>
        <a:p>
          <a:endParaRPr lang="en-US"/>
        </a:p>
      </dgm:t>
    </dgm:pt>
    <dgm:pt modelId="{3D5CE21B-0D31-144F-997E-CE13B843B0E1}" type="pres">
      <dgm:prSet presAssocID="{862D1D00-F4B6-5A4F-B400-1025B6BCAD09}" presName="Name221" presStyleLbl="parChTrans1D2" presStyleIdx="1" presStyleCnt="5"/>
      <dgm:spPr/>
      <dgm:t>
        <a:bodyPr/>
        <a:lstStyle/>
        <a:p>
          <a:endParaRPr lang="en-US"/>
        </a:p>
      </dgm:t>
    </dgm:pt>
    <dgm:pt modelId="{CA4335C3-DF50-C04C-831F-E2F1E60ED4D3}" type="pres">
      <dgm:prSet presAssocID="{4AF8A27D-9EF1-E040-BCAD-E3DA5066D43A}" presName="cycle_3" presStyleCnt="0"/>
      <dgm:spPr/>
    </dgm:pt>
    <dgm:pt modelId="{D2109123-67BB-2149-B1AC-2BE1117A3E70}" type="pres">
      <dgm:prSet presAssocID="{1CFE23B1-5CD9-E345-8926-08E0FD87A4A3}" presName="childCenter3" presStyleLbl="node1" presStyleIdx="11" presStyleCnt="25"/>
      <dgm:spPr/>
      <dgm:t>
        <a:bodyPr/>
        <a:lstStyle/>
        <a:p>
          <a:endParaRPr lang="en-US"/>
        </a:p>
      </dgm:t>
    </dgm:pt>
    <dgm:pt modelId="{58F7C1C1-ED87-AB49-B273-BC48C10D0B74}" type="pres">
      <dgm:prSet presAssocID="{C077BE90-2809-1847-84F0-930A6EA51C4A}" presName="Name285" presStyleLbl="parChTrans1D3" presStyleIdx="8" presStyleCnt="19"/>
      <dgm:spPr/>
      <dgm:t>
        <a:bodyPr/>
        <a:lstStyle/>
        <a:p>
          <a:endParaRPr lang="en-US"/>
        </a:p>
      </dgm:t>
    </dgm:pt>
    <dgm:pt modelId="{77DB13A2-7E5E-D344-B025-702DA55071EE}" type="pres">
      <dgm:prSet presAssocID="{9218B01E-3B6E-364D-9535-01469295F8B5}" presName="text3" presStyleLbl="node1" presStyleIdx="12" presStyleCnt="25">
        <dgm:presLayoutVars>
          <dgm:bulletEnabled val="1"/>
        </dgm:presLayoutVars>
      </dgm:prSet>
      <dgm:spPr/>
      <dgm:t>
        <a:bodyPr/>
        <a:lstStyle/>
        <a:p>
          <a:endParaRPr lang="en-US"/>
        </a:p>
      </dgm:t>
    </dgm:pt>
    <dgm:pt modelId="{94ACD8E6-6F9A-7747-A6E1-BCADA8C1AC67}" type="pres">
      <dgm:prSet presAssocID="{D692366B-E543-A043-93FB-12C465468093}" presName="Name285" presStyleLbl="parChTrans1D3" presStyleIdx="9" presStyleCnt="19"/>
      <dgm:spPr/>
      <dgm:t>
        <a:bodyPr/>
        <a:lstStyle/>
        <a:p>
          <a:endParaRPr lang="en-US"/>
        </a:p>
      </dgm:t>
    </dgm:pt>
    <dgm:pt modelId="{32647327-AE3D-824B-B1FC-5230C1168FBF}" type="pres">
      <dgm:prSet presAssocID="{E451B15C-DD93-7B43-B18B-461303DE8D8F}" presName="text3" presStyleLbl="node1" presStyleIdx="13" presStyleCnt="25">
        <dgm:presLayoutVars>
          <dgm:bulletEnabled val="1"/>
        </dgm:presLayoutVars>
      </dgm:prSet>
      <dgm:spPr/>
      <dgm:t>
        <a:bodyPr/>
        <a:lstStyle/>
        <a:p>
          <a:endParaRPr lang="en-US"/>
        </a:p>
      </dgm:t>
    </dgm:pt>
    <dgm:pt modelId="{1841596D-2087-7B40-A7E3-F5680B28A0C0}" type="pres">
      <dgm:prSet presAssocID="{D5F7CAF5-C7FC-E240-A65C-D189329FCD6C}" presName="Name285" presStyleLbl="parChTrans1D3" presStyleIdx="10" presStyleCnt="19"/>
      <dgm:spPr/>
      <dgm:t>
        <a:bodyPr/>
        <a:lstStyle/>
        <a:p>
          <a:endParaRPr lang="en-US"/>
        </a:p>
      </dgm:t>
    </dgm:pt>
    <dgm:pt modelId="{B082D6B8-2B7B-EE43-9BE9-C38C3A03308B}" type="pres">
      <dgm:prSet presAssocID="{4910510A-16F1-0A48-9758-A30DB05C25F7}" presName="text3" presStyleLbl="node1" presStyleIdx="14" presStyleCnt="25">
        <dgm:presLayoutVars>
          <dgm:bulletEnabled val="1"/>
        </dgm:presLayoutVars>
      </dgm:prSet>
      <dgm:spPr/>
      <dgm:t>
        <a:bodyPr/>
        <a:lstStyle/>
        <a:p>
          <a:endParaRPr lang="en-US"/>
        </a:p>
      </dgm:t>
    </dgm:pt>
    <dgm:pt modelId="{55CDA8BC-4810-1C47-8194-D76EA17385E6}" type="pres">
      <dgm:prSet presAssocID="{152CCE60-69BC-9B45-ADD4-2223534D46B8}" presName="Name288" presStyleLbl="parChTrans1D2" presStyleIdx="2" presStyleCnt="5"/>
      <dgm:spPr/>
      <dgm:t>
        <a:bodyPr/>
        <a:lstStyle/>
        <a:p>
          <a:endParaRPr lang="en-US"/>
        </a:p>
      </dgm:t>
    </dgm:pt>
    <dgm:pt modelId="{513C3C52-666E-BF4A-8811-898400723B1C}" type="pres">
      <dgm:prSet presAssocID="{4AF8A27D-9EF1-E040-BCAD-E3DA5066D43A}" presName="cycle_4" presStyleCnt="0"/>
      <dgm:spPr/>
    </dgm:pt>
    <dgm:pt modelId="{8C8313F5-6702-4642-92EB-C4435863CCBB}" type="pres">
      <dgm:prSet presAssocID="{27E62DCA-228E-E34A-A6A4-E4A06B0071D0}" presName="childCenter4" presStyleLbl="node1" presStyleIdx="15" presStyleCnt="25"/>
      <dgm:spPr/>
      <dgm:t>
        <a:bodyPr/>
        <a:lstStyle/>
        <a:p>
          <a:endParaRPr lang="en-US"/>
        </a:p>
      </dgm:t>
    </dgm:pt>
    <dgm:pt modelId="{73A154B9-E209-034B-AB7D-954406501941}" type="pres">
      <dgm:prSet presAssocID="{EA22CEC9-39F2-9F41-BFCD-FC31EF9C9DC2}" presName="Name342" presStyleLbl="parChTrans1D3" presStyleIdx="11" presStyleCnt="19"/>
      <dgm:spPr/>
      <dgm:t>
        <a:bodyPr/>
        <a:lstStyle/>
        <a:p>
          <a:endParaRPr lang="en-US"/>
        </a:p>
      </dgm:t>
    </dgm:pt>
    <dgm:pt modelId="{08432718-EB13-A645-9B61-44FF6C6EE7C4}" type="pres">
      <dgm:prSet presAssocID="{BD1EE017-5CE6-8043-949C-10D5AA5857D1}" presName="text4" presStyleLbl="node1" presStyleIdx="16" presStyleCnt="25">
        <dgm:presLayoutVars>
          <dgm:bulletEnabled val="1"/>
        </dgm:presLayoutVars>
      </dgm:prSet>
      <dgm:spPr/>
      <dgm:t>
        <a:bodyPr/>
        <a:lstStyle/>
        <a:p>
          <a:endParaRPr lang="en-US"/>
        </a:p>
      </dgm:t>
    </dgm:pt>
    <dgm:pt modelId="{061C6D21-5FF3-EB40-A264-83F6564E4F23}" type="pres">
      <dgm:prSet presAssocID="{DC299A8C-285A-CC4E-B819-B0AC1E69B61B}" presName="Name342" presStyleLbl="parChTrans1D3" presStyleIdx="12" presStyleCnt="19"/>
      <dgm:spPr/>
      <dgm:t>
        <a:bodyPr/>
        <a:lstStyle/>
        <a:p>
          <a:endParaRPr lang="en-US"/>
        </a:p>
      </dgm:t>
    </dgm:pt>
    <dgm:pt modelId="{6E7950BE-0EB8-4D4E-9030-32290FAC6835}" type="pres">
      <dgm:prSet presAssocID="{37B6E31A-11B9-DE40-A614-4732970C0228}" presName="text4" presStyleLbl="node1" presStyleIdx="17" presStyleCnt="25">
        <dgm:presLayoutVars>
          <dgm:bulletEnabled val="1"/>
        </dgm:presLayoutVars>
      </dgm:prSet>
      <dgm:spPr/>
      <dgm:t>
        <a:bodyPr/>
        <a:lstStyle/>
        <a:p>
          <a:endParaRPr lang="en-US"/>
        </a:p>
      </dgm:t>
    </dgm:pt>
    <dgm:pt modelId="{301243E6-0516-5F42-B1AE-C87C1E05A84B}" type="pres">
      <dgm:prSet presAssocID="{73BABB07-842E-8B46-962D-A74E7CFA61EB}" presName="Name342" presStyleLbl="parChTrans1D3" presStyleIdx="13" presStyleCnt="19"/>
      <dgm:spPr/>
      <dgm:t>
        <a:bodyPr/>
        <a:lstStyle/>
        <a:p>
          <a:endParaRPr lang="en-US"/>
        </a:p>
      </dgm:t>
    </dgm:pt>
    <dgm:pt modelId="{B0AF9140-3A80-3A49-966A-3E52FDCF892F}" type="pres">
      <dgm:prSet presAssocID="{20D3C27A-1E7F-5B47-AC52-2ED685FA7A2B}" presName="text4" presStyleLbl="node1" presStyleIdx="18" presStyleCnt="25">
        <dgm:presLayoutVars>
          <dgm:bulletEnabled val="1"/>
        </dgm:presLayoutVars>
      </dgm:prSet>
      <dgm:spPr/>
      <dgm:t>
        <a:bodyPr/>
        <a:lstStyle/>
        <a:p>
          <a:endParaRPr lang="en-US"/>
        </a:p>
      </dgm:t>
    </dgm:pt>
    <dgm:pt modelId="{DA412ED5-EAF5-4F4D-9FF7-262152F7F77E}" type="pres">
      <dgm:prSet presAssocID="{B69C6FC7-6ABD-CE4E-8C5B-120661A032EC}" presName="Name342" presStyleLbl="parChTrans1D3" presStyleIdx="14" presStyleCnt="19"/>
      <dgm:spPr/>
      <dgm:t>
        <a:bodyPr/>
        <a:lstStyle/>
        <a:p>
          <a:endParaRPr lang="en-US"/>
        </a:p>
      </dgm:t>
    </dgm:pt>
    <dgm:pt modelId="{016EDEEC-5984-754D-8365-1F9511DC9F69}" type="pres">
      <dgm:prSet presAssocID="{7E8DBE1B-B6B0-634E-9685-9B929698AAB3}" presName="text4" presStyleLbl="node1" presStyleIdx="19" presStyleCnt="25">
        <dgm:presLayoutVars>
          <dgm:bulletEnabled val="1"/>
        </dgm:presLayoutVars>
      </dgm:prSet>
      <dgm:spPr/>
      <dgm:t>
        <a:bodyPr/>
        <a:lstStyle/>
        <a:p>
          <a:endParaRPr lang="en-US"/>
        </a:p>
      </dgm:t>
    </dgm:pt>
    <dgm:pt modelId="{577917C0-3F4F-1944-B96E-7295210323A1}" type="pres">
      <dgm:prSet presAssocID="{EA13BB15-8068-6549-B54F-8C35BFF5B13F}" presName="Name342" presStyleLbl="parChTrans1D3" presStyleIdx="15" presStyleCnt="19"/>
      <dgm:spPr/>
      <dgm:t>
        <a:bodyPr/>
        <a:lstStyle/>
        <a:p>
          <a:endParaRPr lang="en-US"/>
        </a:p>
      </dgm:t>
    </dgm:pt>
    <dgm:pt modelId="{916FA5BB-D6AA-2C4A-95C1-D2508E92D369}" type="pres">
      <dgm:prSet presAssocID="{3DE84724-8577-8846-9FC4-6DB5DABA7C14}" presName="text4" presStyleLbl="node1" presStyleIdx="20" presStyleCnt="25">
        <dgm:presLayoutVars>
          <dgm:bulletEnabled val="1"/>
        </dgm:presLayoutVars>
      </dgm:prSet>
      <dgm:spPr/>
      <dgm:t>
        <a:bodyPr/>
        <a:lstStyle/>
        <a:p>
          <a:endParaRPr lang="en-US"/>
        </a:p>
      </dgm:t>
    </dgm:pt>
    <dgm:pt modelId="{A437B943-CE80-6749-B5F7-4637CEF806D2}" type="pres">
      <dgm:prSet presAssocID="{CAA3E462-140B-E041-AF28-1549C5B497B5}" presName="Name345" presStyleLbl="parChTrans1D2" presStyleIdx="3" presStyleCnt="5"/>
      <dgm:spPr/>
      <dgm:t>
        <a:bodyPr/>
        <a:lstStyle/>
        <a:p>
          <a:endParaRPr lang="en-US"/>
        </a:p>
      </dgm:t>
    </dgm:pt>
    <dgm:pt modelId="{178DC7C5-BD12-5E48-9E45-EA98265BA5A1}" type="pres">
      <dgm:prSet presAssocID="{4AF8A27D-9EF1-E040-BCAD-E3DA5066D43A}" presName="cycle_5" presStyleCnt="0"/>
      <dgm:spPr/>
    </dgm:pt>
    <dgm:pt modelId="{7541FD7E-08FD-6F47-A45A-68883001299D}" type="pres">
      <dgm:prSet presAssocID="{949AAEAA-D477-DD40-AE56-3BE2C89ED641}" presName="childCenter5" presStyleLbl="node1" presStyleIdx="21" presStyleCnt="25" custLinFactNeighborX="-39742"/>
      <dgm:spPr/>
      <dgm:t>
        <a:bodyPr/>
        <a:lstStyle/>
        <a:p>
          <a:endParaRPr lang="en-US"/>
        </a:p>
      </dgm:t>
    </dgm:pt>
    <dgm:pt modelId="{4A6E7861-21BB-9C42-A7FB-AA1150B54C0F}" type="pres">
      <dgm:prSet presAssocID="{0AF1F222-1458-4D4E-B2CE-202A9664CEF1}" presName="Name389" presStyleLbl="parChTrans1D3" presStyleIdx="16" presStyleCnt="19"/>
      <dgm:spPr/>
      <dgm:t>
        <a:bodyPr/>
        <a:lstStyle/>
        <a:p>
          <a:endParaRPr lang="en-US"/>
        </a:p>
      </dgm:t>
    </dgm:pt>
    <dgm:pt modelId="{E1BC6237-8016-9F4E-AAD8-CEA695051E44}" type="pres">
      <dgm:prSet presAssocID="{A8F39F15-27D4-C947-985B-8980ABB18617}" presName="text5" presStyleLbl="node1" presStyleIdx="22" presStyleCnt="25" custRadScaleRad="127743" custRadScaleInc="-64134">
        <dgm:presLayoutVars>
          <dgm:bulletEnabled val="1"/>
        </dgm:presLayoutVars>
      </dgm:prSet>
      <dgm:spPr/>
      <dgm:t>
        <a:bodyPr/>
        <a:lstStyle/>
        <a:p>
          <a:endParaRPr lang="en-US"/>
        </a:p>
      </dgm:t>
    </dgm:pt>
    <dgm:pt modelId="{5D90C590-02B2-1742-87FE-E0479F546286}" type="pres">
      <dgm:prSet presAssocID="{1332C9BE-27D4-D74C-BEAB-3EABD79B4FF6}" presName="Name389" presStyleLbl="parChTrans1D3" presStyleIdx="17" presStyleCnt="19"/>
      <dgm:spPr/>
      <dgm:t>
        <a:bodyPr/>
        <a:lstStyle/>
        <a:p>
          <a:endParaRPr lang="en-US"/>
        </a:p>
      </dgm:t>
    </dgm:pt>
    <dgm:pt modelId="{16380EA1-0C04-C541-83BD-EA4593D44F81}" type="pres">
      <dgm:prSet presAssocID="{402473D4-A4B8-9843-B14A-95F1BF1CDAB1}" presName="text5" presStyleLbl="node1" presStyleIdx="23" presStyleCnt="25" custRadScaleRad="50504" custRadScaleInc="86507">
        <dgm:presLayoutVars>
          <dgm:bulletEnabled val="1"/>
        </dgm:presLayoutVars>
      </dgm:prSet>
      <dgm:spPr/>
      <dgm:t>
        <a:bodyPr/>
        <a:lstStyle/>
        <a:p>
          <a:endParaRPr lang="en-US"/>
        </a:p>
      </dgm:t>
    </dgm:pt>
    <dgm:pt modelId="{17093FA3-4885-8B46-B4C3-5F6DE1B4CCA0}" type="pres">
      <dgm:prSet presAssocID="{584BA438-A221-8E44-9940-299D280858B8}" presName="Name389" presStyleLbl="parChTrans1D3" presStyleIdx="18" presStyleCnt="19"/>
      <dgm:spPr/>
      <dgm:t>
        <a:bodyPr/>
        <a:lstStyle/>
        <a:p>
          <a:endParaRPr lang="en-US"/>
        </a:p>
      </dgm:t>
    </dgm:pt>
    <dgm:pt modelId="{E99048BD-CE04-E043-9E3E-CFB279F6C981}" type="pres">
      <dgm:prSet presAssocID="{8B834E53-BFE3-454C-9405-95E0356D8C52}" presName="text5" presStyleLbl="node1" presStyleIdx="24" presStyleCnt="25" custRadScaleRad="173455" custRadScaleInc="22076">
        <dgm:presLayoutVars>
          <dgm:bulletEnabled val="1"/>
        </dgm:presLayoutVars>
      </dgm:prSet>
      <dgm:spPr/>
      <dgm:t>
        <a:bodyPr/>
        <a:lstStyle/>
        <a:p>
          <a:endParaRPr lang="en-US"/>
        </a:p>
      </dgm:t>
    </dgm:pt>
    <dgm:pt modelId="{C2352092-6E93-784E-931E-56BFDB8F9DF6}" type="pres">
      <dgm:prSet presAssocID="{E639AABC-4F7B-C248-9BAB-D19D728DC15A}" presName="Name392" presStyleLbl="parChTrans1D2" presStyleIdx="4" presStyleCnt="5"/>
      <dgm:spPr/>
      <dgm:t>
        <a:bodyPr/>
        <a:lstStyle/>
        <a:p>
          <a:endParaRPr lang="en-US"/>
        </a:p>
      </dgm:t>
    </dgm:pt>
  </dgm:ptLst>
  <dgm:cxnLst>
    <dgm:cxn modelId="{8D07FEB6-6E73-7741-9D51-71E20583FC22}" srcId="{949AAEAA-D477-DD40-AE56-3BE2C89ED641}" destId="{402473D4-A4B8-9843-B14A-95F1BF1CDAB1}" srcOrd="1" destOrd="0" parTransId="{1332C9BE-27D4-D74C-BEAB-3EABD79B4FF6}" sibTransId="{3BA6AA7E-6CFA-B84B-A388-8959F885ADCB}"/>
    <dgm:cxn modelId="{0E5E80C5-D6B6-E84C-8FB5-A14454518C3F}" type="presOf" srcId="{922B3A06-0145-F549-911B-559D74E07A12}" destId="{B9A6B93A-1B32-7D49-BEDF-36320081EE6A}" srcOrd="0" destOrd="0" presId="urn:microsoft.com/office/officeart/2008/layout/RadialCluster"/>
    <dgm:cxn modelId="{F1F5B4DE-7CF6-374D-8C8F-67A4600ED9A2}" type="presOf" srcId="{28DB6B86-D730-0F49-9D01-29421BC3C4E6}" destId="{81C51E2E-853A-7445-AB3F-B41BF94D12FA}" srcOrd="0" destOrd="0" presId="urn:microsoft.com/office/officeart/2008/layout/RadialCluster"/>
    <dgm:cxn modelId="{7809492B-8394-1448-9AAE-86B1A0EEF83C}" type="presOf" srcId="{1332C9BE-27D4-D74C-BEAB-3EABD79B4FF6}" destId="{5D90C590-02B2-1742-87FE-E0479F546286}" srcOrd="0" destOrd="0" presId="urn:microsoft.com/office/officeart/2008/layout/RadialCluster"/>
    <dgm:cxn modelId="{465831DD-DB1F-434A-A932-216347DF2EE0}" type="presOf" srcId="{0692727D-AE20-3245-B1A3-5363D52EA00D}" destId="{10BC2C99-3B08-5C4E-9ED2-2BED5FDA66E6}" srcOrd="0" destOrd="0" presId="urn:microsoft.com/office/officeart/2008/layout/RadialCluster"/>
    <dgm:cxn modelId="{1BB13B18-2F85-0442-92F3-0F2792E1F4EB}" type="presOf" srcId="{E639AABC-4F7B-C248-9BAB-D19D728DC15A}" destId="{C2352092-6E93-784E-931E-56BFDB8F9DF6}" srcOrd="0" destOrd="0" presId="urn:microsoft.com/office/officeart/2008/layout/RadialCluster"/>
    <dgm:cxn modelId="{66F239D3-8B3C-5C45-A21E-941541C48AF6}" srcId="{949AAEAA-D477-DD40-AE56-3BE2C89ED641}" destId="{A8F39F15-27D4-C947-985B-8980ABB18617}" srcOrd="0" destOrd="0" parTransId="{0AF1F222-1458-4D4E-B2CE-202A9664CEF1}" sibTransId="{741A915C-3CC9-AC45-9C88-D6F39AC5CD92}"/>
    <dgm:cxn modelId="{90F5C4C9-FC1F-5947-A3B3-DE4F623AE95B}" type="presOf" srcId="{20D3C27A-1E7F-5B47-AC52-2ED685FA7A2B}" destId="{B0AF9140-3A80-3A49-966A-3E52FDCF892F}" srcOrd="0" destOrd="0" presId="urn:microsoft.com/office/officeart/2008/layout/RadialCluster"/>
    <dgm:cxn modelId="{50CB3243-877F-4F48-A23A-4B8F9C094200}" srcId="{4692FE89-154C-0246-8CD6-00FB6F210B23}" destId="{C64702CE-1814-D44C-B678-070263A44D4A}" srcOrd="3" destOrd="0" parTransId="{28DB6B86-D730-0F49-9D01-29421BC3C4E6}" sibTransId="{4CAE9FF2-05E4-7840-9245-DF1E9B29F027}"/>
    <dgm:cxn modelId="{2120490F-8E11-5F4D-9833-550B6A494ED7}" type="presOf" srcId="{1CFE23B1-5CD9-E345-8926-08E0FD87A4A3}" destId="{D2109123-67BB-2149-B1AC-2BE1117A3E70}" srcOrd="0" destOrd="0" presId="urn:microsoft.com/office/officeart/2008/layout/RadialCluster"/>
    <dgm:cxn modelId="{1953634F-8A1A-944A-843C-96B966B3DFBC}" type="presOf" srcId="{D5F7CAF5-C7FC-E240-A65C-D189329FCD6C}" destId="{1841596D-2087-7B40-A7E3-F5680B28A0C0}" srcOrd="0" destOrd="0" presId="urn:microsoft.com/office/officeart/2008/layout/RadialCluster"/>
    <dgm:cxn modelId="{E52FBD6D-CAC7-8746-A7CF-D4ACA7967747}" type="presOf" srcId="{C64702CE-1814-D44C-B678-070263A44D4A}" destId="{7859D95F-01B1-054A-BF4F-089370F6F0EA}" srcOrd="0" destOrd="0" presId="urn:microsoft.com/office/officeart/2008/layout/RadialCluster"/>
    <dgm:cxn modelId="{3E1A5E2F-D4FF-9843-B349-4B90FBFF9577}" type="presOf" srcId="{EBAC5EB8-A578-4E41-A921-5C2064CBC82E}" destId="{8128816D-D387-4840-9490-EBA8ECC9F091}" srcOrd="0" destOrd="0" presId="urn:microsoft.com/office/officeart/2008/layout/RadialCluster"/>
    <dgm:cxn modelId="{3CAE2579-239D-B247-B5E2-7B333C1BB3FB}" type="presOf" srcId="{4910510A-16F1-0A48-9758-A30DB05C25F7}" destId="{B082D6B8-2B7B-EE43-9BE9-C38C3A03308B}" srcOrd="0" destOrd="0" presId="urn:microsoft.com/office/officeart/2008/layout/RadialCluster"/>
    <dgm:cxn modelId="{7617194A-DD22-264E-9732-D0F9AD5363FF}" type="presOf" srcId="{0B30BA72-5E1A-5E44-AA7C-76B4541E36A6}" destId="{B8539921-DB2E-C647-9294-2A28F715C1DD}" srcOrd="0" destOrd="0" presId="urn:microsoft.com/office/officeart/2008/layout/RadialCluster"/>
    <dgm:cxn modelId="{253AF72E-306D-194F-85A2-30C60DDE671F}" type="presOf" srcId="{D692366B-E543-A043-93FB-12C465468093}" destId="{94ACD8E6-6F9A-7747-A6E1-BCADA8C1AC67}" srcOrd="0" destOrd="0" presId="urn:microsoft.com/office/officeart/2008/layout/RadialCluster"/>
    <dgm:cxn modelId="{9F098007-9CC5-B945-8BD9-21C10EA9CBB3}" type="presOf" srcId="{FD03FADC-C460-F44E-B271-1BC96EC40CC4}" destId="{4AE8CE0A-F0CE-C241-8138-576097723FBD}" srcOrd="0" destOrd="0" presId="urn:microsoft.com/office/officeart/2008/layout/RadialCluster"/>
    <dgm:cxn modelId="{D2E0C52C-F825-BF41-865F-A0A87038E996}" type="presOf" srcId="{898E7768-E58D-ED4D-989D-5E6482C79212}" destId="{05DBD474-5C90-6946-953E-B50C3529CD3B}" srcOrd="0" destOrd="0" presId="urn:microsoft.com/office/officeart/2008/layout/RadialCluster"/>
    <dgm:cxn modelId="{840E3A20-5037-EF43-A85C-0729A9EEC835}" type="presOf" srcId="{584BA438-A221-8E44-9940-299D280858B8}" destId="{17093FA3-4885-8B46-B4C3-5F6DE1B4CCA0}" srcOrd="0" destOrd="0" presId="urn:microsoft.com/office/officeart/2008/layout/RadialCluster"/>
    <dgm:cxn modelId="{84E83740-0F2A-2E47-B0A5-93CE0BE6B880}" srcId="{1CFE23B1-5CD9-E345-8926-08E0FD87A4A3}" destId="{E451B15C-DD93-7B43-B18B-461303DE8D8F}" srcOrd="1" destOrd="0" parTransId="{D692366B-E543-A043-93FB-12C465468093}" sibTransId="{46F2B7DB-E07A-6C4E-9A10-D35BD360CFAB}"/>
    <dgm:cxn modelId="{A4836B0F-29A2-9A4C-8B8E-1D10105F5354}" type="presOf" srcId="{CAA3E462-140B-E041-AF28-1549C5B497B5}" destId="{A437B943-CE80-6749-B5F7-4637CEF806D2}" srcOrd="0" destOrd="0" presId="urn:microsoft.com/office/officeart/2008/layout/RadialCluster"/>
    <dgm:cxn modelId="{6CE51129-5F16-E441-B163-2FA2D75570F7}" srcId="{4AF8A27D-9EF1-E040-BCAD-E3DA5066D43A}" destId="{3F6F72E7-ABD9-7F46-8C8D-0C2907272765}" srcOrd="1" destOrd="0" parTransId="{862D1D00-F4B6-5A4F-B400-1025B6BCAD09}" sibTransId="{85C7F54B-5149-C74B-A777-9ECB54F9BB02}"/>
    <dgm:cxn modelId="{B7F79463-C162-9A4F-B707-F5CE8827AE92}" type="presOf" srcId="{949AAEAA-D477-DD40-AE56-3BE2C89ED641}" destId="{7541FD7E-08FD-6F47-A45A-68883001299D}" srcOrd="0" destOrd="0" presId="urn:microsoft.com/office/officeart/2008/layout/RadialCluster"/>
    <dgm:cxn modelId="{109605FC-5154-1949-83B9-F2F4B4BF9980}" srcId="{27E62DCA-228E-E34A-A6A4-E4A06B0071D0}" destId="{3DE84724-8577-8846-9FC4-6DB5DABA7C14}" srcOrd="4" destOrd="0" parTransId="{EA13BB15-8068-6549-B54F-8C35BFF5B13F}" sibTransId="{F969FCE2-F545-7344-975D-F5D37EA0C3E2}"/>
    <dgm:cxn modelId="{DB987FE2-A749-D24D-940A-0835CD41D50E}" type="presOf" srcId="{7E8DBE1B-B6B0-634E-9685-9B929698AAB3}" destId="{016EDEEC-5984-754D-8365-1F9511DC9F69}" srcOrd="0" destOrd="0" presId="urn:microsoft.com/office/officeart/2008/layout/RadialCluster"/>
    <dgm:cxn modelId="{CB4E99FD-DD58-704F-935B-05F6164961DA}" type="presOf" srcId="{876816ED-04A2-5940-A4F2-F500DBC0670A}" destId="{6DE2BDD7-2AE0-8740-AD42-38EDE497C029}" srcOrd="0" destOrd="0" presId="urn:microsoft.com/office/officeart/2008/layout/RadialCluster"/>
    <dgm:cxn modelId="{95ACF5EC-47B8-DB47-9FFE-20F67E749525}" type="presOf" srcId="{ECE2CDB1-B491-E64A-A296-AE28661A3003}" destId="{8CAC566A-F1EE-8449-BFEA-2993E43B35E3}" srcOrd="0" destOrd="0" presId="urn:microsoft.com/office/officeart/2008/layout/RadialCluster"/>
    <dgm:cxn modelId="{E3827858-A0E4-DE45-9FC3-56882FEA8E42}" type="presOf" srcId="{A8F39F15-27D4-C947-985B-8980ABB18617}" destId="{E1BC6237-8016-9F4E-AAD8-CEA695051E44}" srcOrd="0" destOrd="0" presId="urn:microsoft.com/office/officeart/2008/layout/RadialCluster"/>
    <dgm:cxn modelId="{BEE43B1B-6353-2941-8FC2-E34DCAF473C5}" type="presOf" srcId="{3AB90B1A-0CA5-4646-A9A4-5FB8525801EF}" destId="{CCE922BD-26AA-B34A-955E-1F598287273A}" srcOrd="0" destOrd="0" presId="urn:microsoft.com/office/officeart/2008/layout/RadialCluster"/>
    <dgm:cxn modelId="{24B643D3-2F2A-3149-8A3F-07FEC0C2D3EA}" type="presOf" srcId="{CBFCA4F5-9691-2F46-9E89-ED25E3865B1B}" destId="{82A38D83-75C7-9D4B-B4F5-ADE93B4C8D28}" srcOrd="0" destOrd="0" presId="urn:microsoft.com/office/officeart/2008/layout/RadialCluster"/>
    <dgm:cxn modelId="{8A3C6F56-2483-2741-9332-5602248C353D}" srcId="{1CFE23B1-5CD9-E345-8926-08E0FD87A4A3}" destId="{9218B01E-3B6E-364D-9535-01469295F8B5}" srcOrd="0" destOrd="0" parTransId="{C077BE90-2809-1847-84F0-930A6EA51C4A}" sibTransId="{7BF2A6CE-4C27-424F-BA6C-9ADF4F4DBA51}"/>
    <dgm:cxn modelId="{4A4D26AA-1ED4-FA42-B4FC-5549F33FE24E}" srcId="{949AAEAA-D477-DD40-AE56-3BE2C89ED641}" destId="{8B834E53-BFE3-454C-9405-95E0356D8C52}" srcOrd="2" destOrd="0" parTransId="{584BA438-A221-8E44-9940-299D280858B8}" sibTransId="{E9B55990-AF14-EA46-9817-1174250B21D4}"/>
    <dgm:cxn modelId="{2ECC0BB2-5B5F-F84C-AC3E-21F5777976F5}" type="presOf" srcId="{BD1EE017-5CE6-8043-949C-10D5AA5857D1}" destId="{08432718-EB13-A645-9B61-44FF6C6EE7C4}" srcOrd="0" destOrd="0" presId="urn:microsoft.com/office/officeart/2008/layout/RadialCluster"/>
    <dgm:cxn modelId="{D8171653-B257-D943-AF35-7246254FFDD8}" srcId="{4AF8A27D-9EF1-E040-BCAD-E3DA5066D43A}" destId="{27E62DCA-228E-E34A-A6A4-E4A06B0071D0}" srcOrd="3" destOrd="0" parTransId="{CAA3E462-140B-E041-AF28-1549C5B497B5}" sibTransId="{A7FAE999-A892-3A4A-9F47-89268E8E902C}"/>
    <dgm:cxn modelId="{DAC516DF-62E1-8A49-B858-8F28FB7DECB4}" srcId="{4AF8A27D-9EF1-E040-BCAD-E3DA5066D43A}" destId="{949AAEAA-D477-DD40-AE56-3BE2C89ED641}" srcOrd="4" destOrd="0" parTransId="{E639AABC-4F7B-C248-9BAB-D19D728DC15A}" sibTransId="{14F83E47-8E47-C24B-A549-B1C7C3680AC2}"/>
    <dgm:cxn modelId="{540110F2-C559-354F-B5E3-3DF450149B0E}" srcId="{4AF8A27D-9EF1-E040-BCAD-E3DA5066D43A}" destId="{4692FE89-154C-0246-8CD6-00FB6F210B23}" srcOrd="0" destOrd="0" parTransId="{40E70988-C2A9-5649-853E-DAF6E65DC067}" sibTransId="{7FB90996-7964-F647-B9C4-B044D133F75F}"/>
    <dgm:cxn modelId="{E3B49586-9B86-8444-84E3-68FC0A754EB4}" type="presOf" srcId="{4AF8A27D-9EF1-E040-BCAD-E3DA5066D43A}" destId="{DB3D0ADF-946D-4643-BD82-F2FA1829BDDD}" srcOrd="0" destOrd="0" presId="urn:microsoft.com/office/officeart/2008/layout/RadialCluster"/>
    <dgm:cxn modelId="{057EC2A0-7EEB-CE4A-89B7-4A65F6058889}" type="presOf" srcId="{C99EA662-76F4-FB46-ABF6-AB3F9002402C}" destId="{6BC316E1-B6CC-7749-A266-63121FFE2341}" srcOrd="0" destOrd="0" presId="urn:microsoft.com/office/officeart/2008/layout/RadialCluster"/>
    <dgm:cxn modelId="{5AE9C244-2FB2-D842-B612-F623C5F2E917}" type="presOf" srcId="{152CCE60-69BC-9B45-ADD4-2223534D46B8}" destId="{55CDA8BC-4810-1C47-8194-D76EA17385E6}" srcOrd="0" destOrd="0" presId="urn:microsoft.com/office/officeart/2008/layout/RadialCluster"/>
    <dgm:cxn modelId="{BF5D36B4-0537-784E-985E-71436AF48683}" srcId="{4692FE89-154C-0246-8CD6-00FB6F210B23}" destId="{3AB90B1A-0CA5-4646-A9A4-5FB8525801EF}" srcOrd="1" destOrd="0" parTransId="{CBFCA4F5-9691-2F46-9E89-ED25E3865B1B}" sibTransId="{E99F8330-C156-534A-919F-D19E0BE2CB22}"/>
    <dgm:cxn modelId="{C8665630-D7B4-3F41-A4B1-14096559F118}" type="presOf" srcId="{3F6F72E7-ABD9-7F46-8C8D-0C2907272765}" destId="{9BE6374B-21D2-B14F-866F-A07253C62E9D}" srcOrd="0" destOrd="0" presId="urn:microsoft.com/office/officeart/2008/layout/RadialCluster"/>
    <dgm:cxn modelId="{29CE88C4-B5B8-B54C-8EA0-1EE775452451}" srcId="{27E62DCA-228E-E34A-A6A4-E4A06B0071D0}" destId="{20D3C27A-1E7F-5B47-AC52-2ED685FA7A2B}" srcOrd="2" destOrd="0" parTransId="{73BABB07-842E-8B46-962D-A74E7CFA61EB}" sibTransId="{C93AE937-FF27-CF4C-B49A-609E1CE07C9C}"/>
    <dgm:cxn modelId="{5884C679-C90F-9941-9C1F-EDF0BA434164}" srcId="{27E62DCA-228E-E34A-A6A4-E4A06B0071D0}" destId="{37B6E31A-11B9-DE40-A614-4732970C0228}" srcOrd="1" destOrd="0" parTransId="{DC299A8C-285A-CC4E-B819-B0AC1E69B61B}" sibTransId="{CA14EAA8-D451-9843-B89F-5058364D57BC}"/>
    <dgm:cxn modelId="{4EC4FC30-B467-7346-9924-F1ADA9F3353F}" type="presOf" srcId="{3DE84724-8577-8846-9FC4-6DB5DABA7C14}" destId="{916FA5BB-D6AA-2C4A-95C1-D2508E92D369}" srcOrd="0" destOrd="0" presId="urn:microsoft.com/office/officeart/2008/layout/RadialCluster"/>
    <dgm:cxn modelId="{7423DF77-1CFC-4C45-84AF-61CD4BF7EAAD}" type="presOf" srcId="{73BABB07-842E-8B46-962D-A74E7CFA61EB}" destId="{301243E6-0516-5F42-B1AE-C87C1E05A84B}" srcOrd="0" destOrd="0" presId="urn:microsoft.com/office/officeart/2008/layout/RadialCluster"/>
    <dgm:cxn modelId="{CA523AC5-D36F-8F44-AEAC-6274E643E170}" type="presOf" srcId="{EA13BB15-8068-6549-B54F-8C35BFF5B13F}" destId="{577917C0-3F4F-1944-B96E-7295210323A1}" srcOrd="0" destOrd="0" presId="urn:microsoft.com/office/officeart/2008/layout/RadialCluster"/>
    <dgm:cxn modelId="{3623BF2A-A842-D143-A965-22EC0C89488D}" type="presOf" srcId="{4692FE89-154C-0246-8CD6-00FB6F210B23}" destId="{EED5055E-31D4-554D-91D9-6DB285DFF19B}" srcOrd="0" destOrd="0" presId="urn:microsoft.com/office/officeart/2008/layout/RadialCluster"/>
    <dgm:cxn modelId="{3239BCFB-90E8-9245-8992-90C412390AD8}" type="presOf" srcId="{E451B15C-DD93-7B43-B18B-461303DE8D8F}" destId="{32647327-AE3D-824B-B1FC-5230C1168FBF}" srcOrd="0" destOrd="0" presId="urn:microsoft.com/office/officeart/2008/layout/RadialCluster"/>
    <dgm:cxn modelId="{6F69952F-4970-4C42-84CD-92F695FB069D}" type="presOf" srcId="{36D58A18-A350-7442-87F3-9039B97F6615}" destId="{D825B32D-2665-EA47-B2E1-9EF47314B3FD}" srcOrd="0" destOrd="0" presId="urn:microsoft.com/office/officeart/2008/layout/RadialCluster"/>
    <dgm:cxn modelId="{075BA630-376E-D348-B57D-749A8F1EB89E}" type="presOf" srcId="{8B84AEAD-AD78-524E-8AFE-FEF7DA1F3CD4}" destId="{797968B6-1AF3-204B-8A78-01BAA9A25B46}" srcOrd="0" destOrd="0" presId="urn:microsoft.com/office/officeart/2008/layout/RadialCluster"/>
    <dgm:cxn modelId="{835ECA78-CF5F-2747-82E9-2B6F8F1E8777}" type="presOf" srcId="{9218B01E-3B6E-364D-9535-01469295F8B5}" destId="{77DB13A2-7E5E-D344-B025-702DA55071EE}" srcOrd="0" destOrd="0" presId="urn:microsoft.com/office/officeart/2008/layout/RadialCluster"/>
    <dgm:cxn modelId="{66AD6B17-AA04-7E4A-A57E-9FA56CD30D08}" srcId="{0B30BA72-5E1A-5E44-AA7C-76B4541E36A6}" destId="{4AF8A27D-9EF1-E040-BCAD-E3DA5066D43A}" srcOrd="0" destOrd="0" parTransId="{B73D82A8-6636-2F4C-9FEB-66D3A4B4E772}" sibTransId="{7820F079-B56C-594B-A11F-F14A8DFED615}"/>
    <dgm:cxn modelId="{3603570D-9433-594F-886B-99C9F5C6F659}" type="presOf" srcId="{EA22CEC9-39F2-9F41-BFCD-FC31EF9C9DC2}" destId="{73A154B9-E209-034B-AB7D-954406501941}" srcOrd="0" destOrd="0" presId="urn:microsoft.com/office/officeart/2008/layout/RadialCluster"/>
    <dgm:cxn modelId="{66FAEA80-F11C-CF4A-AAC3-C96D7746837E}" srcId="{3F6F72E7-ABD9-7F46-8C8D-0C2907272765}" destId="{922B3A06-0145-F549-911B-559D74E07A12}" srcOrd="0" destOrd="0" parTransId="{36D58A18-A350-7442-87F3-9039B97F6615}" sibTransId="{1964B484-AD6C-FA43-9DCD-3334FF460356}"/>
    <dgm:cxn modelId="{DB765AA0-B981-EF4D-9D2E-7B58787F6943}" type="presOf" srcId="{8B834E53-BFE3-454C-9405-95E0356D8C52}" destId="{E99048BD-CE04-E043-9E3E-CFB279F6C981}" srcOrd="0" destOrd="0" presId="urn:microsoft.com/office/officeart/2008/layout/RadialCluster"/>
    <dgm:cxn modelId="{0F443C2D-42DC-F842-838F-873A5EAD9ABB}" type="presOf" srcId="{474F3D96-E297-8F49-9237-76F3E3E0C989}" destId="{3FA7FB34-635C-0746-9817-BCE9A7DD75CD}" srcOrd="0" destOrd="0" presId="urn:microsoft.com/office/officeart/2008/layout/RadialCluster"/>
    <dgm:cxn modelId="{EAE65F25-9742-E747-B3A5-1A353BA66461}" srcId="{3F6F72E7-ABD9-7F46-8C8D-0C2907272765}" destId="{EBAC5EB8-A578-4E41-A921-5C2064CBC82E}" srcOrd="1" destOrd="0" parTransId="{474F3D96-E297-8F49-9237-76F3E3E0C989}" sibTransId="{236B2111-A3DB-4947-BC3F-07F2F8477B82}"/>
    <dgm:cxn modelId="{0B0ACD7C-FFC4-FD46-B761-81B4D72F6D1F}" type="presOf" srcId="{0AF1F222-1458-4D4E-B2CE-202A9664CEF1}" destId="{4A6E7861-21BB-9C42-A7FB-AA1150B54C0F}" srcOrd="0" destOrd="0" presId="urn:microsoft.com/office/officeart/2008/layout/RadialCluster"/>
    <dgm:cxn modelId="{297A45B3-3AD0-0641-B805-F1B9050A67E3}" type="presOf" srcId="{DC299A8C-285A-CC4E-B819-B0AC1E69B61B}" destId="{061C6D21-5FF3-EB40-A264-83F6564E4F23}" srcOrd="0" destOrd="0" presId="urn:microsoft.com/office/officeart/2008/layout/RadialCluster"/>
    <dgm:cxn modelId="{5316084F-8C57-3144-9371-082FACF49F8A}" srcId="{4692FE89-154C-0246-8CD6-00FB6F210B23}" destId="{876816ED-04A2-5940-A4F2-F500DBC0670A}" srcOrd="0" destOrd="0" parTransId="{FD03FADC-C460-F44E-B271-1BC96EC40CC4}" sibTransId="{6379B22F-B07D-5E4C-BAAA-AF22FA16843C}"/>
    <dgm:cxn modelId="{19334BB8-5CFE-9A4A-9E1B-9DFBE9855873}" srcId="{27E62DCA-228E-E34A-A6A4-E4A06B0071D0}" destId="{BD1EE017-5CE6-8043-949C-10D5AA5857D1}" srcOrd="0" destOrd="0" parTransId="{EA22CEC9-39F2-9F41-BFCD-FC31EF9C9DC2}" sibTransId="{82DB6982-C0DC-9E4A-A5BC-31AFBE975F52}"/>
    <dgm:cxn modelId="{8A7DB6FF-684E-3C41-9971-95D02A4CF8A4}" srcId="{4692FE89-154C-0246-8CD6-00FB6F210B23}" destId="{41928AA9-F1AF-E447-B874-4AA9E3932FF5}" srcOrd="2" destOrd="0" parTransId="{0692727D-AE20-3245-B1A3-5363D52EA00D}" sibTransId="{5E9AE9E0-5B82-F04E-97E7-E348422B634D}"/>
    <dgm:cxn modelId="{F151821F-AB78-5B4D-B632-9AC9FDF55F2A}" srcId="{3F6F72E7-ABD9-7F46-8C8D-0C2907272765}" destId="{C99EA662-76F4-FB46-ABF6-AB3F9002402C}" srcOrd="2" destOrd="0" parTransId="{8B84AEAD-AD78-524E-8AFE-FEF7DA1F3CD4}" sibTransId="{5ABEF001-9639-F34F-B4E2-3BDD8A740D6B}"/>
    <dgm:cxn modelId="{440C87BC-5672-3B42-B234-E7786810486E}" type="presOf" srcId="{41928AA9-F1AF-E447-B874-4AA9E3932FF5}" destId="{E911EE04-0DE1-D748-96C5-C1ED07B709BC}" srcOrd="0" destOrd="0" presId="urn:microsoft.com/office/officeart/2008/layout/RadialCluster"/>
    <dgm:cxn modelId="{E83DD787-3725-3C47-B6A6-DEECB6E694DA}" type="presOf" srcId="{402473D4-A4B8-9843-B14A-95F1BF1CDAB1}" destId="{16380EA1-0C04-C541-83BD-EA4593D44F81}" srcOrd="0" destOrd="0" presId="urn:microsoft.com/office/officeart/2008/layout/RadialCluster"/>
    <dgm:cxn modelId="{E6EF06FA-7B41-7C47-8507-CFEB2A7DEF43}" type="presOf" srcId="{37B6E31A-11B9-DE40-A614-4732970C0228}" destId="{6E7950BE-0EB8-4D4E-9030-32290FAC6835}" srcOrd="0" destOrd="0" presId="urn:microsoft.com/office/officeart/2008/layout/RadialCluster"/>
    <dgm:cxn modelId="{A770D59B-5539-A94A-BD12-54CE033879B1}" type="presOf" srcId="{862D1D00-F4B6-5A4F-B400-1025B6BCAD09}" destId="{3D5CE21B-0D31-144F-997E-CE13B843B0E1}" srcOrd="0" destOrd="0" presId="urn:microsoft.com/office/officeart/2008/layout/RadialCluster"/>
    <dgm:cxn modelId="{CCC10A63-4761-864F-A171-E3B775C688E3}" type="presOf" srcId="{40E70988-C2A9-5649-853E-DAF6E65DC067}" destId="{5B906005-75E1-0645-B938-FAB48B1DD177}" srcOrd="0" destOrd="0" presId="urn:microsoft.com/office/officeart/2008/layout/RadialCluster"/>
    <dgm:cxn modelId="{C308E661-8F9F-B842-93CB-56503970921E}" srcId="{4AF8A27D-9EF1-E040-BCAD-E3DA5066D43A}" destId="{1CFE23B1-5CD9-E345-8926-08E0FD87A4A3}" srcOrd="2" destOrd="0" parTransId="{152CCE60-69BC-9B45-ADD4-2223534D46B8}" sibTransId="{C7DBECF2-AAD3-104A-830B-BC351892B0E7}"/>
    <dgm:cxn modelId="{2FA09D26-E4A9-A74A-B361-2AB5F50EACD2}" srcId="{27E62DCA-228E-E34A-A6A4-E4A06B0071D0}" destId="{7E8DBE1B-B6B0-634E-9685-9B929698AAB3}" srcOrd="3" destOrd="0" parTransId="{B69C6FC7-6ABD-CE4E-8C5B-120661A032EC}" sibTransId="{0D7C6F01-DF9D-064A-8961-11D48D7ED830}"/>
    <dgm:cxn modelId="{561CA066-D849-D64D-9D6C-51A8C2C75C13}" type="presOf" srcId="{C077BE90-2809-1847-84F0-930A6EA51C4A}" destId="{58F7C1C1-ED87-AB49-B273-BC48C10D0B74}" srcOrd="0" destOrd="0" presId="urn:microsoft.com/office/officeart/2008/layout/RadialCluster"/>
    <dgm:cxn modelId="{3A8EC2E0-7263-D947-BDDA-41042DAF0896}" type="presOf" srcId="{27E62DCA-228E-E34A-A6A4-E4A06B0071D0}" destId="{8C8313F5-6702-4642-92EB-C4435863CCBB}" srcOrd="0" destOrd="0" presId="urn:microsoft.com/office/officeart/2008/layout/RadialCluster"/>
    <dgm:cxn modelId="{CDBE8ACE-C548-8445-BEDB-903354E7CDB4}" srcId="{1CFE23B1-5CD9-E345-8926-08E0FD87A4A3}" destId="{4910510A-16F1-0A48-9758-A30DB05C25F7}" srcOrd="2" destOrd="0" parTransId="{D5F7CAF5-C7FC-E240-A65C-D189329FCD6C}" sibTransId="{5481F6B9-6CD7-D044-AA2C-535921956EAB}"/>
    <dgm:cxn modelId="{1385A5A0-77C5-3D4C-ADAD-0F626F95DAC8}" type="presOf" srcId="{B69C6FC7-6ABD-CE4E-8C5B-120661A032EC}" destId="{DA412ED5-EAF5-4F4D-9FF7-262152F7F77E}" srcOrd="0" destOrd="0" presId="urn:microsoft.com/office/officeart/2008/layout/RadialCluster"/>
    <dgm:cxn modelId="{7FAFDA46-90CF-6E4A-85BD-FC7B0DB6B2D4}" srcId="{3F6F72E7-ABD9-7F46-8C8D-0C2907272765}" destId="{ECE2CDB1-B491-E64A-A296-AE28661A3003}" srcOrd="3" destOrd="0" parTransId="{898E7768-E58D-ED4D-989D-5E6482C79212}" sibTransId="{6AB38110-8440-1A40-A7A3-5D484838EF45}"/>
    <dgm:cxn modelId="{DFA6A314-2F4C-1243-AB5A-28AA52E45356}" type="presParOf" srcId="{B8539921-DB2E-C647-9294-2A28F715C1DD}" destId="{DB3D0ADF-946D-4643-BD82-F2FA1829BDDD}" srcOrd="0" destOrd="0" presId="urn:microsoft.com/office/officeart/2008/layout/RadialCluster"/>
    <dgm:cxn modelId="{D870ED08-A1D2-D448-9D2F-7EA039D39B2B}" type="presParOf" srcId="{B8539921-DB2E-C647-9294-2A28F715C1DD}" destId="{2431805E-C250-BB4E-B99A-17B4FE7E67D7}" srcOrd="1" destOrd="0" presId="urn:microsoft.com/office/officeart/2008/layout/RadialCluster"/>
    <dgm:cxn modelId="{2160752F-F745-E540-905B-059469E8BEF5}" type="presParOf" srcId="{2431805E-C250-BB4E-B99A-17B4FE7E67D7}" destId="{EED5055E-31D4-554D-91D9-6DB285DFF19B}" srcOrd="0" destOrd="0" presId="urn:microsoft.com/office/officeart/2008/layout/RadialCluster"/>
    <dgm:cxn modelId="{05D335EF-E018-CE4B-A27A-A8C0F1F3CFE2}" type="presParOf" srcId="{2431805E-C250-BB4E-B99A-17B4FE7E67D7}" destId="{4AE8CE0A-F0CE-C241-8138-576097723FBD}" srcOrd="1" destOrd="0" presId="urn:microsoft.com/office/officeart/2008/layout/RadialCluster"/>
    <dgm:cxn modelId="{4C33B440-24A6-A746-8A4A-88217665C13A}" type="presParOf" srcId="{2431805E-C250-BB4E-B99A-17B4FE7E67D7}" destId="{6DE2BDD7-2AE0-8740-AD42-38EDE497C029}" srcOrd="2" destOrd="0" presId="urn:microsoft.com/office/officeart/2008/layout/RadialCluster"/>
    <dgm:cxn modelId="{50476AD8-3E52-574B-B91B-D588C14F0B6C}" type="presParOf" srcId="{2431805E-C250-BB4E-B99A-17B4FE7E67D7}" destId="{82A38D83-75C7-9D4B-B4F5-ADE93B4C8D28}" srcOrd="3" destOrd="0" presId="urn:microsoft.com/office/officeart/2008/layout/RadialCluster"/>
    <dgm:cxn modelId="{D9D4BDE6-BED8-F446-A8B2-D56E6BF9C374}" type="presParOf" srcId="{2431805E-C250-BB4E-B99A-17B4FE7E67D7}" destId="{CCE922BD-26AA-B34A-955E-1F598287273A}" srcOrd="4" destOrd="0" presId="urn:microsoft.com/office/officeart/2008/layout/RadialCluster"/>
    <dgm:cxn modelId="{7C723384-6BFD-E345-AADF-DC129C1B87BA}" type="presParOf" srcId="{2431805E-C250-BB4E-B99A-17B4FE7E67D7}" destId="{10BC2C99-3B08-5C4E-9ED2-2BED5FDA66E6}" srcOrd="5" destOrd="0" presId="urn:microsoft.com/office/officeart/2008/layout/RadialCluster"/>
    <dgm:cxn modelId="{A960C6F9-38BE-DA49-939A-68FBA95A4E07}" type="presParOf" srcId="{2431805E-C250-BB4E-B99A-17B4FE7E67D7}" destId="{E911EE04-0DE1-D748-96C5-C1ED07B709BC}" srcOrd="6" destOrd="0" presId="urn:microsoft.com/office/officeart/2008/layout/RadialCluster"/>
    <dgm:cxn modelId="{61EDD742-8961-9942-80DF-E9350CD55246}" type="presParOf" srcId="{2431805E-C250-BB4E-B99A-17B4FE7E67D7}" destId="{81C51E2E-853A-7445-AB3F-B41BF94D12FA}" srcOrd="7" destOrd="0" presId="urn:microsoft.com/office/officeart/2008/layout/RadialCluster"/>
    <dgm:cxn modelId="{87B5E1DF-C478-EE49-826C-972FB4DA75AD}" type="presParOf" srcId="{2431805E-C250-BB4E-B99A-17B4FE7E67D7}" destId="{7859D95F-01B1-054A-BF4F-089370F6F0EA}" srcOrd="8" destOrd="0" presId="urn:microsoft.com/office/officeart/2008/layout/RadialCluster"/>
    <dgm:cxn modelId="{A15F8162-181C-DA4A-9B3D-A11697A7B07F}" type="presParOf" srcId="{B8539921-DB2E-C647-9294-2A28F715C1DD}" destId="{5B906005-75E1-0645-B938-FAB48B1DD177}" srcOrd="2" destOrd="0" presId="urn:microsoft.com/office/officeart/2008/layout/RadialCluster"/>
    <dgm:cxn modelId="{11C01E99-D206-CC44-B789-28B5ADC51952}" type="presParOf" srcId="{B8539921-DB2E-C647-9294-2A28F715C1DD}" destId="{A142C34C-CF1A-4342-9508-BD2830810EF6}" srcOrd="3" destOrd="0" presId="urn:microsoft.com/office/officeart/2008/layout/RadialCluster"/>
    <dgm:cxn modelId="{F34EEE94-B417-4E49-909F-42ADA072A1BB}" type="presParOf" srcId="{A142C34C-CF1A-4342-9508-BD2830810EF6}" destId="{9BE6374B-21D2-B14F-866F-A07253C62E9D}" srcOrd="0" destOrd="0" presId="urn:microsoft.com/office/officeart/2008/layout/RadialCluster"/>
    <dgm:cxn modelId="{D5AE09E3-06C5-074D-BC6C-71794A44F919}" type="presParOf" srcId="{A142C34C-CF1A-4342-9508-BD2830810EF6}" destId="{D825B32D-2665-EA47-B2E1-9EF47314B3FD}" srcOrd="1" destOrd="0" presId="urn:microsoft.com/office/officeart/2008/layout/RadialCluster"/>
    <dgm:cxn modelId="{D744B941-B6FA-1245-AD7D-F19E70D54295}" type="presParOf" srcId="{A142C34C-CF1A-4342-9508-BD2830810EF6}" destId="{B9A6B93A-1B32-7D49-BEDF-36320081EE6A}" srcOrd="2" destOrd="0" presId="urn:microsoft.com/office/officeart/2008/layout/RadialCluster"/>
    <dgm:cxn modelId="{FB76FD18-1592-234E-8019-3235BF7699B0}" type="presParOf" srcId="{A142C34C-CF1A-4342-9508-BD2830810EF6}" destId="{3FA7FB34-635C-0746-9817-BCE9A7DD75CD}" srcOrd="3" destOrd="0" presId="urn:microsoft.com/office/officeart/2008/layout/RadialCluster"/>
    <dgm:cxn modelId="{414332E9-B0AA-1643-BF5C-A8F926889515}" type="presParOf" srcId="{A142C34C-CF1A-4342-9508-BD2830810EF6}" destId="{8128816D-D387-4840-9490-EBA8ECC9F091}" srcOrd="4" destOrd="0" presId="urn:microsoft.com/office/officeart/2008/layout/RadialCluster"/>
    <dgm:cxn modelId="{D23436BD-05AC-4F4C-A248-5189E264596B}" type="presParOf" srcId="{A142C34C-CF1A-4342-9508-BD2830810EF6}" destId="{797968B6-1AF3-204B-8A78-01BAA9A25B46}" srcOrd="5" destOrd="0" presId="urn:microsoft.com/office/officeart/2008/layout/RadialCluster"/>
    <dgm:cxn modelId="{52DDDD34-B822-0542-88DB-867C93BE2215}" type="presParOf" srcId="{A142C34C-CF1A-4342-9508-BD2830810EF6}" destId="{6BC316E1-B6CC-7749-A266-63121FFE2341}" srcOrd="6" destOrd="0" presId="urn:microsoft.com/office/officeart/2008/layout/RadialCluster"/>
    <dgm:cxn modelId="{EB079886-1F9D-D242-A6F2-FDF42433B00F}" type="presParOf" srcId="{A142C34C-CF1A-4342-9508-BD2830810EF6}" destId="{05DBD474-5C90-6946-953E-B50C3529CD3B}" srcOrd="7" destOrd="0" presId="urn:microsoft.com/office/officeart/2008/layout/RadialCluster"/>
    <dgm:cxn modelId="{CBC6D9AA-7C4A-E04F-8627-1BDC435121B0}" type="presParOf" srcId="{A142C34C-CF1A-4342-9508-BD2830810EF6}" destId="{8CAC566A-F1EE-8449-BFEA-2993E43B35E3}" srcOrd="8" destOrd="0" presId="urn:microsoft.com/office/officeart/2008/layout/RadialCluster"/>
    <dgm:cxn modelId="{09B51A92-2751-094C-865B-54DB018033A1}" type="presParOf" srcId="{B8539921-DB2E-C647-9294-2A28F715C1DD}" destId="{3D5CE21B-0D31-144F-997E-CE13B843B0E1}" srcOrd="4" destOrd="0" presId="urn:microsoft.com/office/officeart/2008/layout/RadialCluster"/>
    <dgm:cxn modelId="{18467EA8-136F-5A43-9CB2-A8714F874995}" type="presParOf" srcId="{B8539921-DB2E-C647-9294-2A28F715C1DD}" destId="{CA4335C3-DF50-C04C-831F-E2F1E60ED4D3}" srcOrd="5" destOrd="0" presId="urn:microsoft.com/office/officeart/2008/layout/RadialCluster"/>
    <dgm:cxn modelId="{B7A07963-947B-E641-83AC-EFABAE3F92C3}" type="presParOf" srcId="{CA4335C3-DF50-C04C-831F-E2F1E60ED4D3}" destId="{D2109123-67BB-2149-B1AC-2BE1117A3E70}" srcOrd="0" destOrd="0" presId="urn:microsoft.com/office/officeart/2008/layout/RadialCluster"/>
    <dgm:cxn modelId="{52420232-8720-534B-80D2-215DA20491FE}" type="presParOf" srcId="{CA4335C3-DF50-C04C-831F-E2F1E60ED4D3}" destId="{58F7C1C1-ED87-AB49-B273-BC48C10D0B74}" srcOrd="1" destOrd="0" presId="urn:microsoft.com/office/officeart/2008/layout/RadialCluster"/>
    <dgm:cxn modelId="{0022541F-9EAB-F749-85A3-85AD8F1BB570}" type="presParOf" srcId="{CA4335C3-DF50-C04C-831F-E2F1E60ED4D3}" destId="{77DB13A2-7E5E-D344-B025-702DA55071EE}" srcOrd="2" destOrd="0" presId="urn:microsoft.com/office/officeart/2008/layout/RadialCluster"/>
    <dgm:cxn modelId="{B1262000-32D3-3C44-BE98-86D98A8925DD}" type="presParOf" srcId="{CA4335C3-DF50-C04C-831F-E2F1E60ED4D3}" destId="{94ACD8E6-6F9A-7747-A6E1-BCADA8C1AC67}" srcOrd="3" destOrd="0" presId="urn:microsoft.com/office/officeart/2008/layout/RadialCluster"/>
    <dgm:cxn modelId="{448C0FF1-F986-BA40-B5D1-1D3BFA95D8B3}" type="presParOf" srcId="{CA4335C3-DF50-C04C-831F-E2F1E60ED4D3}" destId="{32647327-AE3D-824B-B1FC-5230C1168FBF}" srcOrd="4" destOrd="0" presId="urn:microsoft.com/office/officeart/2008/layout/RadialCluster"/>
    <dgm:cxn modelId="{29555C10-6D2E-F541-B787-4003F65D912F}" type="presParOf" srcId="{CA4335C3-DF50-C04C-831F-E2F1E60ED4D3}" destId="{1841596D-2087-7B40-A7E3-F5680B28A0C0}" srcOrd="5" destOrd="0" presId="urn:microsoft.com/office/officeart/2008/layout/RadialCluster"/>
    <dgm:cxn modelId="{9F204822-4823-7147-B9D6-020F68805715}" type="presParOf" srcId="{CA4335C3-DF50-C04C-831F-E2F1E60ED4D3}" destId="{B082D6B8-2B7B-EE43-9BE9-C38C3A03308B}" srcOrd="6" destOrd="0" presId="urn:microsoft.com/office/officeart/2008/layout/RadialCluster"/>
    <dgm:cxn modelId="{598439E9-7381-3140-AF90-DCF8CEFB1DB7}" type="presParOf" srcId="{B8539921-DB2E-C647-9294-2A28F715C1DD}" destId="{55CDA8BC-4810-1C47-8194-D76EA17385E6}" srcOrd="6" destOrd="0" presId="urn:microsoft.com/office/officeart/2008/layout/RadialCluster"/>
    <dgm:cxn modelId="{CA6565B6-0624-744E-8616-018E37DD2E12}" type="presParOf" srcId="{B8539921-DB2E-C647-9294-2A28F715C1DD}" destId="{513C3C52-666E-BF4A-8811-898400723B1C}" srcOrd="7" destOrd="0" presId="urn:microsoft.com/office/officeart/2008/layout/RadialCluster"/>
    <dgm:cxn modelId="{688AD4BC-6B9E-C040-8988-8E7917E09303}" type="presParOf" srcId="{513C3C52-666E-BF4A-8811-898400723B1C}" destId="{8C8313F5-6702-4642-92EB-C4435863CCBB}" srcOrd="0" destOrd="0" presId="urn:microsoft.com/office/officeart/2008/layout/RadialCluster"/>
    <dgm:cxn modelId="{7AF4A91B-5592-354C-A1D8-0352D572B6DD}" type="presParOf" srcId="{513C3C52-666E-BF4A-8811-898400723B1C}" destId="{73A154B9-E209-034B-AB7D-954406501941}" srcOrd="1" destOrd="0" presId="urn:microsoft.com/office/officeart/2008/layout/RadialCluster"/>
    <dgm:cxn modelId="{D3AB7941-8102-2A4D-AE04-ADE436FD561A}" type="presParOf" srcId="{513C3C52-666E-BF4A-8811-898400723B1C}" destId="{08432718-EB13-A645-9B61-44FF6C6EE7C4}" srcOrd="2" destOrd="0" presId="urn:microsoft.com/office/officeart/2008/layout/RadialCluster"/>
    <dgm:cxn modelId="{324528E8-434E-394F-8712-3A1AA4AC954D}" type="presParOf" srcId="{513C3C52-666E-BF4A-8811-898400723B1C}" destId="{061C6D21-5FF3-EB40-A264-83F6564E4F23}" srcOrd="3" destOrd="0" presId="urn:microsoft.com/office/officeart/2008/layout/RadialCluster"/>
    <dgm:cxn modelId="{5A4E2BC8-22DA-4F47-9856-9065D6764222}" type="presParOf" srcId="{513C3C52-666E-BF4A-8811-898400723B1C}" destId="{6E7950BE-0EB8-4D4E-9030-32290FAC6835}" srcOrd="4" destOrd="0" presId="urn:microsoft.com/office/officeart/2008/layout/RadialCluster"/>
    <dgm:cxn modelId="{500AC2D3-1BB5-894A-8681-69CA948FB55E}" type="presParOf" srcId="{513C3C52-666E-BF4A-8811-898400723B1C}" destId="{301243E6-0516-5F42-B1AE-C87C1E05A84B}" srcOrd="5" destOrd="0" presId="urn:microsoft.com/office/officeart/2008/layout/RadialCluster"/>
    <dgm:cxn modelId="{5397F64F-3016-B94E-91FB-40BE0F69EBD4}" type="presParOf" srcId="{513C3C52-666E-BF4A-8811-898400723B1C}" destId="{B0AF9140-3A80-3A49-966A-3E52FDCF892F}" srcOrd="6" destOrd="0" presId="urn:microsoft.com/office/officeart/2008/layout/RadialCluster"/>
    <dgm:cxn modelId="{6EE62795-39D9-0545-87E3-F32D03EF175B}" type="presParOf" srcId="{513C3C52-666E-BF4A-8811-898400723B1C}" destId="{DA412ED5-EAF5-4F4D-9FF7-262152F7F77E}" srcOrd="7" destOrd="0" presId="urn:microsoft.com/office/officeart/2008/layout/RadialCluster"/>
    <dgm:cxn modelId="{BA0755CB-5E3A-2148-9975-B548E50ADA36}" type="presParOf" srcId="{513C3C52-666E-BF4A-8811-898400723B1C}" destId="{016EDEEC-5984-754D-8365-1F9511DC9F69}" srcOrd="8" destOrd="0" presId="urn:microsoft.com/office/officeart/2008/layout/RadialCluster"/>
    <dgm:cxn modelId="{71E6B833-BFE6-A146-A548-46DDC7B7FEA3}" type="presParOf" srcId="{513C3C52-666E-BF4A-8811-898400723B1C}" destId="{577917C0-3F4F-1944-B96E-7295210323A1}" srcOrd="9" destOrd="0" presId="urn:microsoft.com/office/officeart/2008/layout/RadialCluster"/>
    <dgm:cxn modelId="{FFC7C351-3400-814E-AF7E-D7D3BBA48EBE}" type="presParOf" srcId="{513C3C52-666E-BF4A-8811-898400723B1C}" destId="{916FA5BB-D6AA-2C4A-95C1-D2508E92D369}" srcOrd="10" destOrd="0" presId="urn:microsoft.com/office/officeart/2008/layout/RadialCluster"/>
    <dgm:cxn modelId="{D5347AD2-0850-B448-863D-C16A19AAECCD}" type="presParOf" srcId="{B8539921-DB2E-C647-9294-2A28F715C1DD}" destId="{A437B943-CE80-6749-B5F7-4637CEF806D2}" srcOrd="8" destOrd="0" presId="urn:microsoft.com/office/officeart/2008/layout/RadialCluster"/>
    <dgm:cxn modelId="{58314B72-6557-6044-862F-B5B4511EF1E3}" type="presParOf" srcId="{B8539921-DB2E-C647-9294-2A28F715C1DD}" destId="{178DC7C5-BD12-5E48-9E45-EA98265BA5A1}" srcOrd="9" destOrd="0" presId="urn:microsoft.com/office/officeart/2008/layout/RadialCluster"/>
    <dgm:cxn modelId="{2E343A4E-9E41-1049-BCD0-A11160785C32}" type="presParOf" srcId="{178DC7C5-BD12-5E48-9E45-EA98265BA5A1}" destId="{7541FD7E-08FD-6F47-A45A-68883001299D}" srcOrd="0" destOrd="0" presId="urn:microsoft.com/office/officeart/2008/layout/RadialCluster"/>
    <dgm:cxn modelId="{55848D29-DAC5-B94B-819B-6FAD83F3F673}" type="presParOf" srcId="{178DC7C5-BD12-5E48-9E45-EA98265BA5A1}" destId="{4A6E7861-21BB-9C42-A7FB-AA1150B54C0F}" srcOrd="1" destOrd="0" presId="urn:microsoft.com/office/officeart/2008/layout/RadialCluster"/>
    <dgm:cxn modelId="{F5A9B11E-DFEB-7A4E-9104-2D5495F06BC4}" type="presParOf" srcId="{178DC7C5-BD12-5E48-9E45-EA98265BA5A1}" destId="{E1BC6237-8016-9F4E-AAD8-CEA695051E44}" srcOrd="2" destOrd="0" presId="urn:microsoft.com/office/officeart/2008/layout/RadialCluster"/>
    <dgm:cxn modelId="{4557F501-6B18-8B4F-A66C-1544B38E809C}" type="presParOf" srcId="{178DC7C5-BD12-5E48-9E45-EA98265BA5A1}" destId="{5D90C590-02B2-1742-87FE-E0479F546286}" srcOrd="3" destOrd="0" presId="urn:microsoft.com/office/officeart/2008/layout/RadialCluster"/>
    <dgm:cxn modelId="{34606E1C-1E1C-4B40-878A-EE0C8CDA4C88}" type="presParOf" srcId="{178DC7C5-BD12-5E48-9E45-EA98265BA5A1}" destId="{16380EA1-0C04-C541-83BD-EA4593D44F81}" srcOrd="4" destOrd="0" presId="urn:microsoft.com/office/officeart/2008/layout/RadialCluster"/>
    <dgm:cxn modelId="{FF689EE1-CD46-694D-9FB3-4B395A17261A}" type="presParOf" srcId="{178DC7C5-BD12-5E48-9E45-EA98265BA5A1}" destId="{17093FA3-4885-8B46-B4C3-5F6DE1B4CCA0}" srcOrd="5" destOrd="0" presId="urn:microsoft.com/office/officeart/2008/layout/RadialCluster"/>
    <dgm:cxn modelId="{11B01697-1E2E-8041-AA88-6D0A5E7D64BF}" type="presParOf" srcId="{178DC7C5-BD12-5E48-9E45-EA98265BA5A1}" destId="{E99048BD-CE04-E043-9E3E-CFB279F6C981}" srcOrd="6" destOrd="0" presId="urn:microsoft.com/office/officeart/2008/layout/RadialCluster"/>
    <dgm:cxn modelId="{8346B5E2-97AD-CE48-807A-9DF7424BE00B}" type="presParOf" srcId="{B8539921-DB2E-C647-9294-2A28F715C1DD}" destId="{C2352092-6E93-784E-931E-56BFDB8F9DF6}"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B30BA72-5E1A-5E44-AA7C-76B4541E36A6}"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4AF8A27D-9EF1-E040-BCAD-E3DA5066D43A}">
      <dgm:prSet phldrT="[Text]"/>
      <dgm:spPr>
        <a:solidFill>
          <a:srgbClr val="FFFF00"/>
        </a:solidFill>
      </dgm:spPr>
      <dgm:t>
        <a:bodyPr/>
        <a:lstStyle/>
        <a:p>
          <a:r>
            <a:rPr lang="en-US" dirty="0" smtClean="0">
              <a:solidFill>
                <a:schemeClr val="tx1"/>
              </a:solidFill>
            </a:rPr>
            <a:t>INTENSIVE INTERVENTION CONSIDERATIONS</a:t>
          </a:r>
          <a:endParaRPr lang="en-US" dirty="0">
            <a:solidFill>
              <a:srgbClr val="000000"/>
            </a:solidFill>
          </a:endParaRPr>
        </a:p>
      </dgm:t>
    </dgm:pt>
    <dgm:pt modelId="{B73D82A8-6636-2F4C-9FEB-66D3A4B4E772}" type="parTrans" cxnId="{66AD6B17-AA04-7E4A-A57E-9FA56CD30D08}">
      <dgm:prSet/>
      <dgm:spPr/>
      <dgm:t>
        <a:bodyPr/>
        <a:lstStyle/>
        <a:p>
          <a:endParaRPr lang="en-US"/>
        </a:p>
      </dgm:t>
    </dgm:pt>
    <dgm:pt modelId="{7820F079-B56C-594B-A11F-F14A8DFED615}" type="sibTrans" cxnId="{66AD6B17-AA04-7E4A-A57E-9FA56CD30D08}">
      <dgm:prSet/>
      <dgm:spPr/>
      <dgm:t>
        <a:bodyPr/>
        <a:lstStyle/>
        <a:p>
          <a:endParaRPr lang="en-US"/>
        </a:p>
      </dgm:t>
    </dgm:pt>
    <dgm:pt modelId="{4692FE89-154C-0246-8CD6-00FB6F210B23}">
      <dgm:prSet phldrT="[Text]" custT="1"/>
      <dgm:spPr/>
      <dgm:t>
        <a:bodyPr/>
        <a:lstStyle/>
        <a:p>
          <a:r>
            <a:rPr lang="en-US" sz="2400" dirty="0" smtClean="0">
              <a:solidFill>
                <a:srgbClr val="000000"/>
              </a:solidFill>
            </a:rPr>
            <a:t>1. Defendable Theory of Action &amp; Logic Model</a:t>
          </a:r>
          <a:endParaRPr lang="en-US" sz="2400" dirty="0">
            <a:solidFill>
              <a:srgbClr val="000000"/>
            </a:solidFill>
          </a:endParaRPr>
        </a:p>
      </dgm:t>
    </dgm:pt>
    <dgm:pt modelId="{40E70988-C2A9-5649-853E-DAF6E65DC067}" type="parTrans" cxnId="{540110F2-C559-354F-B5E3-3DF450149B0E}">
      <dgm:prSet/>
      <dgm:spPr/>
      <dgm:t>
        <a:bodyPr/>
        <a:lstStyle/>
        <a:p>
          <a:endParaRPr lang="en-US">
            <a:solidFill>
              <a:srgbClr val="000000"/>
            </a:solidFill>
          </a:endParaRPr>
        </a:p>
      </dgm:t>
    </dgm:pt>
    <dgm:pt modelId="{7FB90996-7964-F647-B9C4-B044D133F75F}" type="sibTrans" cxnId="{540110F2-C559-354F-B5E3-3DF450149B0E}">
      <dgm:prSet/>
      <dgm:spPr/>
      <dgm:t>
        <a:bodyPr/>
        <a:lstStyle/>
        <a:p>
          <a:endParaRPr lang="en-US"/>
        </a:p>
      </dgm:t>
    </dgm:pt>
    <dgm:pt modelId="{876816ED-04A2-5940-A4F2-F500DBC0670A}">
      <dgm:prSet phldrT="[Text]" custT="1"/>
      <dgm:spPr/>
      <dgm:t>
        <a:bodyPr/>
        <a:lstStyle/>
        <a:p>
          <a:r>
            <a:rPr lang="en-US" sz="2400" dirty="0" smtClean="0">
              <a:solidFill>
                <a:srgbClr val="000000"/>
              </a:solidFill>
            </a:rPr>
            <a:t>1a. Understanding</a:t>
          </a:r>
          <a:endParaRPr lang="en-US" sz="2400" dirty="0">
            <a:solidFill>
              <a:srgbClr val="000000"/>
            </a:solidFill>
          </a:endParaRPr>
        </a:p>
      </dgm:t>
    </dgm:pt>
    <dgm:pt modelId="{FD03FADC-C460-F44E-B271-1BC96EC40CC4}" type="parTrans" cxnId="{5316084F-8C57-3144-9371-082FACF49F8A}">
      <dgm:prSet/>
      <dgm:spPr/>
      <dgm:t>
        <a:bodyPr/>
        <a:lstStyle/>
        <a:p>
          <a:endParaRPr lang="en-US" sz="2400">
            <a:solidFill>
              <a:srgbClr val="000000"/>
            </a:solidFill>
          </a:endParaRPr>
        </a:p>
      </dgm:t>
    </dgm:pt>
    <dgm:pt modelId="{6379B22F-B07D-5E4C-BAAA-AF22FA16843C}" type="sibTrans" cxnId="{5316084F-8C57-3144-9371-082FACF49F8A}">
      <dgm:prSet/>
      <dgm:spPr/>
      <dgm:t>
        <a:bodyPr/>
        <a:lstStyle/>
        <a:p>
          <a:endParaRPr lang="en-US"/>
        </a:p>
      </dgm:t>
    </dgm:pt>
    <dgm:pt modelId="{41928AA9-F1AF-E447-B874-4AA9E3932FF5}">
      <dgm:prSet phldrT="[Text]" custT="1"/>
      <dgm:spPr/>
      <dgm:t>
        <a:bodyPr/>
        <a:lstStyle/>
        <a:p>
          <a:r>
            <a:rPr lang="en-US" sz="2400" dirty="0" smtClean="0">
              <a:solidFill>
                <a:srgbClr val="000000"/>
              </a:solidFill>
            </a:rPr>
            <a:t>1c. Assessment</a:t>
          </a:r>
          <a:endParaRPr lang="en-US" sz="2400" dirty="0">
            <a:solidFill>
              <a:srgbClr val="000000"/>
            </a:solidFill>
          </a:endParaRPr>
        </a:p>
      </dgm:t>
    </dgm:pt>
    <dgm:pt modelId="{0692727D-AE20-3245-B1A3-5363D52EA00D}" type="parTrans" cxnId="{8A7DB6FF-684E-3C41-9971-95D02A4CF8A4}">
      <dgm:prSet/>
      <dgm:spPr/>
      <dgm:t>
        <a:bodyPr/>
        <a:lstStyle/>
        <a:p>
          <a:endParaRPr lang="en-US" sz="2400">
            <a:solidFill>
              <a:srgbClr val="000000"/>
            </a:solidFill>
          </a:endParaRPr>
        </a:p>
      </dgm:t>
    </dgm:pt>
    <dgm:pt modelId="{5E9AE9E0-5B82-F04E-97E7-E348422B634D}" type="sibTrans" cxnId="{8A7DB6FF-684E-3C41-9971-95D02A4CF8A4}">
      <dgm:prSet/>
      <dgm:spPr/>
      <dgm:t>
        <a:bodyPr/>
        <a:lstStyle/>
        <a:p>
          <a:endParaRPr lang="en-US"/>
        </a:p>
      </dgm:t>
    </dgm:pt>
    <dgm:pt modelId="{C64702CE-1814-D44C-B678-070263A44D4A}">
      <dgm:prSet phldrT="[Text]" custT="1"/>
      <dgm:spPr/>
      <dgm:t>
        <a:bodyPr/>
        <a:lstStyle/>
        <a:p>
          <a:r>
            <a:rPr lang="en-US" sz="2400" dirty="0" smtClean="0">
              <a:solidFill>
                <a:srgbClr val="000000"/>
              </a:solidFill>
            </a:rPr>
            <a:t>1d. Analysis &amp; evaluation</a:t>
          </a:r>
          <a:endParaRPr lang="en-US" sz="2400" dirty="0">
            <a:solidFill>
              <a:srgbClr val="000000"/>
            </a:solidFill>
          </a:endParaRPr>
        </a:p>
      </dgm:t>
    </dgm:pt>
    <dgm:pt modelId="{28DB6B86-D730-0F49-9D01-29421BC3C4E6}" type="parTrans" cxnId="{50CB3243-877F-4F48-A23A-4B8F9C094200}">
      <dgm:prSet/>
      <dgm:spPr/>
      <dgm:t>
        <a:bodyPr/>
        <a:lstStyle/>
        <a:p>
          <a:endParaRPr lang="en-US" sz="2400">
            <a:solidFill>
              <a:srgbClr val="000000"/>
            </a:solidFill>
          </a:endParaRPr>
        </a:p>
      </dgm:t>
    </dgm:pt>
    <dgm:pt modelId="{4CAE9FF2-05E4-7840-9245-DF1E9B29F027}" type="sibTrans" cxnId="{50CB3243-877F-4F48-A23A-4B8F9C094200}">
      <dgm:prSet/>
      <dgm:spPr/>
      <dgm:t>
        <a:bodyPr/>
        <a:lstStyle/>
        <a:p>
          <a:endParaRPr lang="en-US"/>
        </a:p>
      </dgm:t>
    </dgm:pt>
    <dgm:pt modelId="{3AB90B1A-0CA5-4646-A9A4-5FB8525801EF}">
      <dgm:prSet phldrT="[Text]" custT="1"/>
      <dgm:spPr/>
      <dgm:t>
        <a:bodyPr/>
        <a:lstStyle/>
        <a:p>
          <a:r>
            <a:rPr lang="en-US" sz="2400" dirty="0" smtClean="0">
              <a:solidFill>
                <a:srgbClr val="000000"/>
              </a:solidFill>
            </a:rPr>
            <a:t>1b. Practice selection</a:t>
          </a:r>
          <a:endParaRPr lang="en-US" sz="2400" dirty="0">
            <a:solidFill>
              <a:srgbClr val="000000"/>
            </a:solidFill>
          </a:endParaRPr>
        </a:p>
      </dgm:t>
    </dgm:pt>
    <dgm:pt modelId="{CBFCA4F5-9691-2F46-9E89-ED25E3865B1B}" type="parTrans" cxnId="{BF5D36B4-0537-784E-985E-71436AF48683}">
      <dgm:prSet/>
      <dgm:spPr/>
      <dgm:t>
        <a:bodyPr/>
        <a:lstStyle/>
        <a:p>
          <a:endParaRPr lang="en-US" sz="2400">
            <a:solidFill>
              <a:srgbClr val="000000"/>
            </a:solidFill>
          </a:endParaRPr>
        </a:p>
      </dgm:t>
    </dgm:pt>
    <dgm:pt modelId="{E99F8330-C156-534A-919F-D19E0BE2CB22}" type="sibTrans" cxnId="{BF5D36B4-0537-784E-985E-71436AF48683}">
      <dgm:prSet/>
      <dgm:spPr/>
      <dgm:t>
        <a:bodyPr/>
        <a:lstStyle/>
        <a:p>
          <a:endParaRPr lang="en-US"/>
        </a:p>
      </dgm:t>
    </dgm:pt>
    <dgm:pt modelId="{B8539921-DB2E-C647-9294-2A28F715C1DD}" type="pres">
      <dgm:prSet presAssocID="{0B30BA72-5E1A-5E44-AA7C-76B4541E36A6}" presName="Name0" presStyleCnt="0">
        <dgm:presLayoutVars>
          <dgm:chMax val="1"/>
          <dgm:chPref val="1"/>
          <dgm:dir/>
          <dgm:animOne val="branch"/>
          <dgm:animLvl val="lvl"/>
        </dgm:presLayoutVars>
      </dgm:prSet>
      <dgm:spPr/>
      <dgm:t>
        <a:bodyPr/>
        <a:lstStyle/>
        <a:p>
          <a:endParaRPr lang="en-US"/>
        </a:p>
      </dgm:t>
    </dgm:pt>
    <dgm:pt modelId="{DB3D0ADF-946D-4643-BD82-F2FA1829BDDD}" type="pres">
      <dgm:prSet presAssocID="{4AF8A27D-9EF1-E040-BCAD-E3DA5066D43A}" presName="textCenter" presStyleLbl="node1" presStyleIdx="0" presStyleCnt="6" custScaleX="137202" custScaleY="59454" custLinFactNeighborX="-31622" custLinFactNeighborY="-70"/>
      <dgm:spPr/>
      <dgm:t>
        <a:bodyPr/>
        <a:lstStyle/>
        <a:p>
          <a:endParaRPr lang="en-US"/>
        </a:p>
      </dgm:t>
    </dgm:pt>
    <dgm:pt modelId="{2431805E-C250-BB4E-B99A-17B4FE7E67D7}" type="pres">
      <dgm:prSet presAssocID="{4AF8A27D-9EF1-E040-BCAD-E3DA5066D43A}" presName="cycle_1" presStyleCnt="0"/>
      <dgm:spPr/>
    </dgm:pt>
    <dgm:pt modelId="{EED5055E-31D4-554D-91D9-6DB285DFF19B}" type="pres">
      <dgm:prSet presAssocID="{4692FE89-154C-0246-8CD6-00FB6F210B23}" presName="childCenter1" presStyleLbl="node1" presStyleIdx="1" presStyleCnt="6" custScaleX="258740" custLinFactNeighborX="21909" custLinFactNeighborY="-645"/>
      <dgm:spPr/>
      <dgm:t>
        <a:bodyPr/>
        <a:lstStyle/>
        <a:p>
          <a:endParaRPr lang="en-US"/>
        </a:p>
      </dgm:t>
    </dgm:pt>
    <dgm:pt modelId="{4AE8CE0A-F0CE-C241-8138-576097723FBD}" type="pres">
      <dgm:prSet presAssocID="{FD03FADC-C460-F44E-B271-1BC96EC40CC4}" presName="Name141" presStyleLbl="parChTrans1D3" presStyleIdx="0" presStyleCnt="4" custSzX="2495146"/>
      <dgm:spPr/>
      <dgm:t>
        <a:bodyPr/>
        <a:lstStyle/>
        <a:p>
          <a:endParaRPr lang="en-US"/>
        </a:p>
      </dgm:t>
    </dgm:pt>
    <dgm:pt modelId="{6DE2BDD7-2AE0-8740-AD42-38EDE497C029}" type="pres">
      <dgm:prSet presAssocID="{876816ED-04A2-5940-A4F2-F500DBC0670A}" presName="text1" presStyleLbl="node1" presStyleIdx="2" presStyleCnt="6" custScaleX="220350" custScaleY="68739" custRadScaleRad="138425" custRadScaleInc="-101939">
        <dgm:presLayoutVars>
          <dgm:bulletEnabled val="1"/>
        </dgm:presLayoutVars>
      </dgm:prSet>
      <dgm:spPr/>
      <dgm:t>
        <a:bodyPr/>
        <a:lstStyle/>
        <a:p>
          <a:endParaRPr lang="en-US"/>
        </a:p>
      </dgm:t>
    </dgm:pt>
    <dgm:pt modelId="{82A38D83-75C7-9D4B-B4F5-ADE93B4C8D28}" type="pres">
      <dgm:prSet presAssocID="{CBFCA4F5-9691-2F46-9E89-ED25E3865B1B}" presName="Name141" presStyleLbl="parChTrans1D3" presStyleIdx="1" presStyleCnt="4" custSzX="2030675"/>
      <dgm:spPr/>
      <dgm:t>
        <a:bodyPr/>
        <a:lstStyle/>
        <a:p>
          <a:endParaRPr lang="en-US"/>
        </a:p>
      </dgm:t>
    </dgm:pt>
    <dgm:pt modelId="{CCE922BD-26AA-B34A-955E-1F598287273A}" type="pres">
      <dgm:prSet presAssocID="{3AB90B1A-0CA5-4646-A9A4-5FB8525801EF}" presName="text1" presStyleLbl="node1" presStyleIdx="3" presStyleCnt="6" custScaleX="220350" custScaleY="68739" custRadScaleRad="124857" custRadScaleInc="-36829">
        <dgm:presLayoutVars>
          <dgm:bulletEnabled val="1"/>
        </dgm:presLayoutVars>
      </dgm:prSet>
      <dgm:spPr/>
      <dgm:t>
        <a:bodyPr/>
        <a:lstStyle/>
        <a:p>
          <a:endParaRPr lang="en-US"/>
        </a:p>
      </dgm:t>
    </dgm:pt>
    <dgm:pt modelId="{10BC2C99-3B08-5C4E-9ED2-2BED5FDA66E6}" type="pres">
      <dgm:prSet presAssocID="{0692727D-AE20-3245-B1A3-5363D52EA00D}" presName="Name141" presStyleLbl="parChTrans1D3" presStyleIdx="2" presStyleCnt="4" custSzX="2030675"/>
      <dgm:spPr/>
      <dgm:t>
        <a:bodyPr/>
        <a:lstStyle/>
        <a:p>
          <a:endParaRPr lang="en-US"/>
        </a:p>
      </dgm:t>
    </dgm:pt>
    <dgm:pt modelId="{E911EE04-0DE1-D748-96C5-C1ED07B709BC}" type="pres">
      <dgm:prSet presAssocID="{41928AA9-F1AF-E447-B874-4AA9E3932FF5}" presName="text1" presStyleLbl="node1" presStyleIdx="4" presStyleCnt="6" custScaleX="220350" custScaleY="68739" custRadScaleRad="122037" custRadScaleInc="19566">
        <dgm:presLayoutVars>
          <dgm:bulletEnabled val="1"/>
        </dgm:presLayoutVars>
      </dgm:prSet>
      <dgm:spPr/>
      <dgm:t>
        <a:bodyPr/>
        <a:lstStyle/>
        <a:p>
          <a:endParaRPr lang="en-US"/>
        </a:p>
      </dgm:t>
    </dgm:pt>
    <dgm:pt modelId="{81C51E2E-853A-7445-AB3F-B41BF94D12FA}" type="pres">
      <dgm:prSet presAssocID="{28DB6B86-D730-0F49-9D01-29421BC3C4E6}" presName="Name141" presStyleLbl="parChTrans1D3" presStyleIdx="3" presStyleCnt="4" custSzX="2495146"/>
      <dgm:spPr/>
      <dgm:t>
        <a:bodyPr/>
        <a:lstStyle/>
        <a:p>
          <a:endParaRPr lang="en-US"/>
        </a:p>
      </dgm:t>
    </dgm:pt>
    <dgm:pt modelId="{7859D95F-01B1-054A-BF4F-089370F6F0EA}" type="pres">
      <dgm:prSet presAssocID="{C64702CE-1814-D44C-B678-070263A44D4A}" presName="text1" presStyleLbl="node1" presStyleIdx="5" presStyleCnt="6" custScaleX="251987" custScaleY="68739" custRadScaleRad="128654" custRadScaleInc="99435">
        <dgm:presLayoutVars>
          <dgm:bulletEnabled val="1"/>
        </dgm:presLayoutVars>
      </dgm:prSet>
      <dgm:spPr/>
      <dgm:t>
        <a:bodyPr/>
        <a:lstStyle/>
        <a:p>
          <a:endParaRPr lang="en-US"/>
        </a:p>
      </dgm:t>
    </dgm:pt>
    <dgm:pt modelId="{5B906005-75E1-0645-B938-FAB48B1DD177}" type="pres">
      <dgm:prSet presAssocID="{40E70988-C2A9-5649-853E-DAF6E65DC067}" presName="Name144" presStyleLbl="parChTrans1D2" presStyleIdx="0" presStyleCnt="1"/>
      <dgm:spPr/>
      <dgm:t>
        <a:bodyPr/>
        <a:lstStyle/>
        <a:p>
          <a:endParaRPr lang="en-US"/>
        </a:p>
      </dgm:t>
    </dgm:pt>
  </dgm:ptLst>
  <dgm:cxnLst>
    <dgm:cxn modelId="{93E4CD10-5225-9749-80F1-ABBFD4B634AF}" type="presOf" srcId="{40E70988-C2A9-5649-853E-DAF6E65DC067}" destId="{5B906005-75E1-0645-B938-FAB48B1DD177}" srcOrd="0" destOrd="0" presId="urn:microsoft.com/office/officeart/2008/layout/RadialCluster"/>
    <dgm:cxn modelId="{5A06D24B-9050-CC4C-8835-8F2D2613B132}" type="presOf" srcId="{4692FE89-154C-0246-8CD6-00FB6F210B23}" destId="{EED5055E-31D4-554D-91D9-6DB285DFF19B}" srcOrd="0" destOrd="0" presId="urn:microsoft.com/office/officeart/2008/layout/RadialCluster"/>
    <dgm:cxn modelId="{68673677-ABEF-A444-91DE-FC0CA7864B44}" type="presOf" srcId="{0692727D-AE20-3245-B1A3-5363D52EA00D}" destId="{10BC2C99-3B08-5C4E-9ED2-2BED5FDA66E6}" srcOrd="0" destOrd="0" presId="urn:microsoft.com/office/officeart/2008/layout/RadialCluster"/>
    <dgm:cxn modelId="{92CCB85C-A053-8642-AFE3-172BF6116326}" type="presOf" srcId="{3AB90B1A-0CA5-4646-A9A4-5FB8525801EF}" destId="{CCE922BD-26AA-B34A-955E-1F598287273A}" srcOrd="0" destOrd="0" presId="urn:microsoft.com/office/officeart/2008/layout/RadialCluster"/>
    <dgm:cxn modelId="{5316084F-8C57-3144-9371-082FACF49F8A}" srcId="{4692FE89-154C-0246-8CD6-00FB6F210B23}" destId="{876816ED-04A2-5940-A4F2-F500DBC0670A}" srcOrd="0" destOrd="0" parTransId="{FD03FADC-C460-F44E-B271-1BC96EC40CC4}" sibTransId="{6379B22F-B07D-5E4C-BAAA-AF22FA16843C}"/>
    <dgm:cxn modelId="{BF5D36B4-0537-784E-985E-71436AF48683}" srcId="{4692FE89-154C-0246-8CD6-00FB6F210B23}" destId="{3AB90B1A-0CA5-4646-A9A4-5FB8525801EF}" srcOrd="1" destOrd="0" parTransId="{CBFCA4F5-9691-2F46-9E89-ED25E3865B1B}" sibTransId="{E99F8330-C156-534A-919F-D19E0BE2CB22}"/>
    <dgm:cxn modelId="{5EFDC852-6681-8740-B6ED-8621A257BA7B}" type="presOf" srcId="{41928AA9-F1AF-E447-B874-4AA9E3932FF5}" destId="{E911EE04-0DE1-D748-96C5-C1ED07B709BC}" srcOrd="0" destOrd="0" presId="urn:microsoft.com/office/officeart/2008/layout/RadialCluster"/>
    <dgm:cxn modelId="{640E99E8-BD2C-9547-AB6C-B78D5601D3FE}" type="presOf" srcId="{FD03FADC-C460-F44E-B271-1BC96EC40CC4}" destId="{4AE8CE0A-F0CE-C241-8138-576097723FBD}" srcOrd="0" destOrd="0" presId="urn:microsoft.com/office/officeart/2008/layout/RadialCluster"/>
    <dgm:cxn modelId="{8F3122DC-37DD-8545-9AED-D470C8D24E1D}" type="presOf" srcId="{28DB6B86-D730-0F49-9D01-29421BC3C4E6}" destId="{81C51E2E-853A-7445-AB3F-B41BF94D12FA}" srcOrd="0" destOrd="0" presId="urn:microsoft.com/office/officeart/2008/layout/RadialCluster"/>
    <dgm:cxn modelId="{A48B9CAD-5FAC-3C48-9D9E-3139C2E8F7BE}" type="presOf" srcId="{0B30BA72-5E1A-5E44-AA7C-76B4541E36A6}" destId="{B8539921-DB2E-C647-9294-2A28F715C1DD}" srcOrd="0" destOrd="0" presId="urn:microsoft.com/office/officeart/2008/layout/RadialCluster"/>
    <dgm:cxn modelId="{50CB3243-877F-4F48-A23A-4B8F9C094200}" srcId="{4692FE89-154C-0246-8CD6-00FB6F210B23}" destId="{C64702CE-1814-D44C-B678-070263A44D4A}" srcOrd="3" destOrd="0" parTransId="{28DB6B86-D730-0F49-9D01-29421BC3C4E6}" sibTransId="{4CAE9FF2-05E4-7840-9245-DF1E9B29F027}"/>
    <dgm:cxn modelId="{66AD6B17-AA04-7E4A-A57E-9FA56CD30D08}" srcId="{0B30BA72-5E1A-5E44-AA7C-76B4541E36A6}" destId="{4AF8A27D-9EF1-E040-BCAD-E3DA5066D43A}" srcOrd="0" destOrd="0" parTransId="{B73D82A8-6636-2F4C-9FEB-66D3A4B4E772}" sibTransId="{7820F079-B56C-594B-A11F-F14A8DFED615}"/>
    <dgm:cxn modelId="{8A7DB6FF-684E-3C41-9971-95D02A4CF8A4}" srcId="{4692FE89-154C-0246-8CD6-00FB6F210B23}" destId="{41928AA9-F1AF-E447-B874-4AA9E3932FF5}" srcOrd="2" destOrd="0" parTransId="{0692727D-AE20-3245-B1A3-5363D52EA00D}" sibTransId="{5E9AE9E0-5B82-F04E-97E7-E348422B634D}"/>
    <dgm:cxn modelId="{2D93C30C-9AA9-5A4A-9754-4EA02A35DC96}" type="presOf" srcId="{C64702CE-1814-D44C-B678-070263A44D4A}" destId="{7859D95F-01B1-054A-BF4F-089370F6F0EA}" srcOrd="0" destOrd="0" presId="urn:microsoft.com/office/officeart/2008/layout/RadialCluster"/>
    <dgm:cxn modelId="{DD7B90A5-38BB-164E-9D10-CCAC3C8FDDB2}" type="presOf" srcId="{4AF8A27D-9EF1-E040-BCAD-E3DA5066D43A}" destId="{DB3D0ADF-946D-4643-BD82-F2FA1829BDDD}" srcOrd="0" destOrd="0" presId="urn:microsoft.com/office/officeart/2008/layout/RadialCluster"/>
    <dgm:cxn modelId="{C59427A0-E0F9-2E4F-B605-F34529E2AB93}" type="presOf" srcId="{876816ED-04A2-5940-A4F2-F500DBC0670A}" destId="{6DE2BDD7-2AE0-8740-AD42-38EDE497C029}" srcOrd="0" destOrd="0" presId="urn:microsoft.com/office/officeart/2008/layout/RadialCluster"/>
    <dgm:cxn modelId="{540110F2-C559-354F-B5E3-3DF450149B0E}" srcId="{4AF8A27D-9EF1-E040-BCAD-E3DA5066D43A}" destId="{4692FE89-154C-0246-8CD6-00FB6F210B23}" srcOrd="0" destOrd="0" parTransId="{40E70988-C2A9-5649-853E-DAF6E65DC067}" sibTransId="{7FB90996-7964-F647-B9C4-B044D133F75F}"/>
    <dgm:cxn modelId="{E18FD36E-DE48-014D-93A4-DDDF0F95CA3F}" type="presOf" srcId="{CBFCA4F5-9691-2F46-9E89-ED25E3865B1B}" destId="{82A38D83-75C7-9D4B-B4F5-ADE93B4C8D28}" srcOrd="0" destOrd="0" presId="urn:microsoft.com/office/officeart/2008/layout/RadialCluster"/>
    <dgm:cxn modelId="{AC50CEFA-0BF9-D140-93FA-0D7BB0EFE56E}" type="presParOf" srcId="{B8539921-DB2E-C647-9294-2A28F715C1DD}" destId="{DB3D0ADF-946D-4643-BD82-F2FA1829BDDD}" srcOrd="0" destOrd="0" presId="urn:microsoft.com/office/officeart/2008/layout/RadialCluster"/>
    <dgm:cxn modelId="{144A0BE5-E96B-E245-89D9-B236A3CB023D}" type="presParOf" srcId="{B8539921-DB2E-C647-9294-2A28F715C1DD}" destId="{2431805E-C250-BB4E-B99A-17B4FE7E67D7}" srcOrd="1" destOrd="0" presId="urn:microsoft.com/office/officeart/2008/layout/RadialCluster"/>
    <dgm:cxn modelId="{26BAC9BF-5ED3-3543-912C-44C24296E41F}" type="presParOf" srcId="{2431805E-C250-BB4E-B99A-17B4FE7E67D7}" destId="{EED5055E-31D4-554D-91D9-6DB285DFF19B}" srcOrd="0" destOrd="0" presId="urn:microsoft.com/office/officeart/2008/layout/RadialCluster"/>
    <dgm:cxn modelId="{1961909F-9E29-404B-87EB-C58AC8A8BE89}" type="presParOf" srcId="{2431805E-C250-BB4E-B99A-17B4FE7E67D7}" destId="{4AE8CE0A-F0CE-C241-8138-576097723FBD}" srcOrd="1" destOrd="0" presId="urn:microsoft.com/office/officeart/2008/layout/RadialCluster"/>
    <dgm:cxn modelId="{0C783308-A897-2D4D-A1B1-A9A4CD957869}" type="presParOf" srcId="{2431805E-C250-BB4E-B99A-17B4FE7E67D7}" destId="{6DE2BDD7-2AE0-8740-AD42-38EDE497C029}" srcOrd="2" destOrd="0" presId="urn:microsoft.com/office/officeart/2008/layout/RadialCluster"/>
    <dgm:cxn modelId="{3BF72933-1D2E-D742-ACD1-11AF20339D66}" type="presParOf" srcId="{2431805E-C250-BB4E-B99A-17B4FE7E67D7}" destId="{82A38D83-75C7-9D4B-B4F5-ADE93B4C8D28}" srcOrd="3" destOrd="0" presId="urn:microsoft.com/office/officeart/2008/layout/RadialCluster"/>
    <dgm:cxn modelId="{959AE1BC-962F-C245-87AD-2B866A6749CE}" type="presParOf" srcId="{2431805E-C250-BB4E-B99A-17B4FE7E67D7}" destId="{CCE922BD-26AA-B34A-955E-1F598287273A}" srcOrd="4" destOrd="0" presId="urn:microsoft.com/office/officeart/2008/layout/RadialCluster"/>
    <dgm:cxn modelId="{614EC940-3E01-8B42-9166-A121C62A6B5B}" type="presParOf" srcId="{2431805E-C250-BB4E-B99A-17B4FE7E67D7}" destId="{10BC2C99-3B08-5C4E-9ED2-2BED5FDA66E6}" srcOrd="5" destOrd="0" presId="urn:microsoft.com/office/officeart/2008/layout/RadialCluster"/>
    <dgm:cxn modelId="{F74F9F02-0CBD-614F-9772-B4BF7F010422}" type="presParOf" srcId="{2431805E-C250-BB4E-B99A-17B4FE7E67D7}" destId="{E911EE04-0DE1-D748-96C5-C1ED07B709BC}" srcOrd="6" destOrd="0" presId="urn:microsoft.com/office/officeart/2008/layout/RadialCluster"/>
    <dgm:cxn modelId="{83283641-0A60-5641-B9EB-AEE2F62F8CAB}" type="presParOf" srcId="{2431805E-C250-BB4E-B99A-17B4FE7E67D7}" destId="{81C51E2E-853A-7445-AB3F-B41BF94D12FA}" srcOrd="7" destOrd="0" presId="urn:microsoft.com/office/officeart/2008/layout/RadialCluster"/>
    <dgm:cxn modelId="{0F36E2F1-C5CF-9447-82D0-5E7E5F20AC33}" type="presParOf" srcId="{2431805E-C250-BB4E-B99A-17B4FE7E67D7}" destId="{7859D95F-01B1-054A-BF4F-089370F6F0EA}" srcOrd="8" destOrd="0" presId="urn:microsoft.com/office/officeart/2008/layout/RadialCluster"/>
    <dgm:cxn modelId="{ACAB8727-2B6D-0844-B060-2D57CE2BCFD5}" type="presParOf" srcId="{B8539921-DB2E-C647-9294-2A28F715C1DD}" destId="{5B906005-75E1-0645-B938-FAB48B1DD177}" srcOrd="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81F2E45-407B-454D-B233-D39260903D00}" type="doc">
      <dgm:prSet loTypeId="urn:microsoft.com/office/officeart/2005/8/layout/hierarchy4" loCatId="" qsTypeId="urn:microsoft.com/office/officeart/2005/8/quickstyle/simple4" qsCatId="simple" csTypeId="urn:microsoft.com/office/officeart/2005/8/colors/accent6_2" csCatId="accent6" phldr="1"/>
      <dgm:spPr/>
      <dgm:t>
        <a:bodyPr/>
        <a:lstStyle/>
        <a:p>
          <a:endParaRPr lang="en-US"/>
        </a:p>
      </dgm:t>
    </dgm:pt>
    <dgm:pt modelId="{D9FBF880-D04F-8D42-A266-CFF3428765B1}">
      <dgm:prSet phldrT="[Text]" custT="1"/>
      <dgm:spPr>
        <a:solidFill>
          <a:srgbClr val="FFFF00"/>
        </a:solidFill>
      </dgm:spPr>
      <dgm:t>
        <a:bodyPr/>
        <a:lstStyle/>
        <a:p>
          <a:r>
            <a:rPr lang="en-US" sz="3800" dirty="0" smtClean="0">
              <a:solidFill>
                <a:srgbClr val="000000"/>
              </a:solidFill>
            </a:rPr>
            <a:t>Theory of Action</a:t>
          </a:r>
          <a:endParaRPr lang="en-US" sz="3800" dirty="0">
            <a:solidFill>
              <a:srgbClr val="000000"/>
            </a:solidFill>
          </a:endParaRPr>
        </a:p>
      </dgm:t>
    </dgm:pt>
    <dgm:pt modelId="{82170BFB-D8FB-794C-B5AC-72519EC4AEA0}" type="parTrans" cxnId="{FE8A29B5-E72F-AD44-AD5D-F2E6C4A6CFE0}">
      <dgm:prSet/>
      <dgm:spPr/>
      <dgm:t>
        <a:bodyPr/>
        <a:lstStyle/>
        <a:p>
          <a:endParaRPr lang="en-US"/>
        </a:p>
      </dgm:t>
    </dgm:pt>
    <dgm:pt modelId="{27DCF04D-1C40-E34D-8761-FE0AE0D8B920}" type="sibTrans" cxnId="{FE8A29B5-E72F-AD44-AD5D-F2E6C4A6CFE0}">
      <dgm:prSet/>
      <dgm:spPr/>
      <dgm:t>
        <a:bodyPr/>
        <a:lstStyle/>
        <a:p>
          <a:endParaRPr lang="en-US"/>
        </a:p>
      </dgm:t>
    </dgm:pt>
    <dgm:pt modelId="{103A695E-E714-5C43-AFAB-06B160A43108}">
      <dgm:prSet phldrT="[Text]" custT="1"/>
      <dgm:spPr>
        <a:solidFill>
          <a:schemeClr val="accent1">
            <a:lumMod val="40000"/>
            <a:lumOff val="60000"/>
          </a:schemeClr>
        </a:solidFill>
      </dgm:spPr>
      <dgm:t>
        <a:bodyPr/>
        <a:lstStyle/>
        <a:p>
          <a:r>
            <a:rPr lang="en-US" sz="3200" i="1" dirty="0" smtClean="0">
              <a:solidFill>
                <a:schemeClr val="tx1"/>
              </a:solidFill>
            </a:rPr>
            <a:t>“Roadmap” that (a) charts </a:t>
          </a:r>
          <a:r>
            <a:rPr lang="en-US" sz="3200" b="1" i="1" dirty="0" smtClean="0">
              <a:solidFill>
                <a:srgbClr val="FF0000"/>
              </a:solidFill>
            </a:rPr>
            <a:t>causal pathway </a:t>
          </a:r>
          <a:r>
            <a:rPr lang="en-US" sz="3200" i="1" dirty="0" smtClean="0">
              <a:solidFill>
                <a:schemeClr val="tx1"/>
              </a:solidFill>
            </a:rPr>
            <a:t>between strategies needed to answer specific question &amp; to achieve </a:t>
          </a:r>
          <a:r>
            <a:rPr lang="en-US" sz="3200" b="1" i="1" dirty="0" smtClean="0">
              <a:solidFill>
                <a:srgbClr val="FF0000"/>
              </a:solidFill>
            </a:rPr>
            <a:t>desired outcomes </a:t>
          </a:r>
          <a:r>
            <a:rPr lang="en-US" sz="3200" i="1" dirty="0" smtClean="0">
              <a:solidFill>
                <a:schemeClr val="tx1"/>
              </a:solidFill>
            </a:rPr>
            <a:t>(i.e., “To address X, we must do Y.”) &amp; (b) is based on set of underlying &amp; supporting testable hypotheses (i.e., “</a:t>
          </a:r>
          <a:r>
            <a:rPr lang="en-US" sz="3200" b="1" i="1" dirty="0" smtClean="0">
              <a:solidFill>
                <a:srgbClr val="FF0000"/>
              </a:solidFill>
            </a:rPr>
            <a:t>addressing X with Y will produce Z</a:t>
          </a:r>
          <a:r>
            <a:rPr lang="en-US" sz="3200" i="1" dirty="0" smtClean="0">
              <a:solidFill>
                <a:schemeClr val="tx1"/>
              </a:solidFill>
            </a:rPr>
            <a:t>.”) (aka logic model).</a:t>
          </a:r>
          <a:endParaRPr lang="en-US" sz="3200" i="1" dirty="0">
            <a:solidFill>
              <a:schemeClr val="tx1"/>
            </a:solidFill>
          </a:endParaRPr>
        </a:p>
      </dgm:t>
    </dgm:pt>
    <dgm:pt modelId="{944F7237-5DF1-2A49-BD70-8EB835DADA7D}" type="parTrans" cxnId="{1D0C94CB-106A-4442-A781-CBA547C7400C}">
      <dgm:prSet/>
      <dgm:spPr/>
      <dgm:t>
        <a:bodyPr/>
        <a:lstStyle/>
        <a:p>
          <a:endParaRPr lang="en-US"/>
        </a:p>
      </dgm:t>
    </dgm:pt>
    <dgm:pt modelId="{70E62BE5-C4CA-5B4E-83FC-8012F20CFFCB}" type="sibTrans" cxnId="{1D0C94CB-106A-4442-A781-CBA547C7400C}">
      <dgm:prSet/>
      <dgm:spPr/>
      <dgm:t>
        <a:bodyPr/>
        <a:lstStyle/>
        <a:p>
          <a:endParaRPr lang="en-US"/>
        </a:p>
      </dgm:t>
    </dgm:pt>
    <dgm:pt modelId="{B649C215-601F-8943-AE78-60076BE6F556}" type="pres">
      <dgm:prSet presAssocID="{D81F2E45-407B-454D-B233-D39260903D00}" presName="Name0" presStyleCnt="0">
        <dgm:presLayoutVars>
          <dgm:chPref val="1"/>
          <dgm:dir/>
          <dgm:animOne val="branch"/>
          <dgm:animLvl val="lvl"/>
          <dgm:resizeHandles/>
        </dgm:presLayoutVars>
      </dgm:prSet>
      <dgm:spPr/>
      <dgm:t>
        <a:bodyPr/>
        <a:lstStyle/>
        <a:p>
          <a:endParaRPr lang="en-US"/>
        </a:p>
      </dgm:t>
    </dgm:pt>
    <dgm:pt modelId="{8468694B-2968-0443-A964-91844684CE53}" type="pres">
      <dgm:prSet presAssocID="{D9FBF880-D04F-8D42-A266-CFF3428765B1}" presName="vertOne" presStyleCnt="0"/>
      <dgm:spPr/>
    </dgm:pt>
    <dgm:pt modelId="{001B8303-33FF-9841-9CA1-0753FD86A1C8}" type="pres">
      <dgm:prSet presAssocID="{D9FBF880-D04F-8D42-A266-CFF3428765B1}" presName="txOne" presStyleLbl="node0" presStyleIdx="0" presStyleCnt="1" custScaleY="20119">
        <dgm:presLayoutVars>
          <dgm:chPref val="3"/>
        </dgm:presLayoutVars>
      </dgm:prSet>
      <dgm:spPr/>
      <dgm:t>
        <a:bodyPr/>
        <a:lstStyle/>
        <a:p>
          <a:endParaRPr lang="en-US"/>
        </a:p>
      </dgm:t>
    </dgm:pt>
    <dgm:pt modelId="{0EA29707-59A2-DB42-AC70-EAA4FE9904CC}" type="pres">
      <dgm:prSet presAssocID="{D9FBF880-D04F-8D42-A266-CFF3428765B1}" presName="parTransOne" presStyleCnt="0"/>
      <dgm:spPr/>
    </dgm:pt>
    <dgm:pt modelId="{E49DB9C4-221C-B944-9660-6553DB7DD8B6}" type="pres">
      <dgm:prSet presAssocID="{D9FBF880-D04F-8D42-A266-CFF3428765B1}" presName="horzOne" presStyleCnt="0"/>
      <dgm:spPr/>
    </dgm:pt>
    <dgm:pt modelId="{141AC509-8245-364D-A559-75320B7E3DA5}" type="pres">
      <dgm:prSet presAssocID="{103A695E-E714-5C43-AFAB-06B160A43108}" presName="vertTwo" presStyleCnt="0"/>
      <dgm:spPr/>
    </dgm:pt>
    <dgm:pt modelId="{D22CF0E1-3737-DC41-B207-CB702DE76969}" type="pres">
      <dgm:prSet presAssocID="{103A695E-E714-5C43-AFAB-06B160A43108}" presName="txTwo" presStyleLbl="node2" presStyleIdx="0" presStyleCnt="1">
        <dgm:presLayoutVars>
          <dgm:chPref val="3"/>
        </dgm:presLayoutVars>
      </dgm:prSet>
      <dgm:spPr/>
      <dgm:t>
        <a:bodyPr/>
        <a:lstStyle/>
        <a:p>
          <a:endParaRPr lang="en-US"/>
        </a:p>
      </dgm:t>
    </dgm:pt>
    <dgm:pt modelId="{2D249804-DD1D-3C44-9C41-872F84EF30F6}" type="pres">
      <dgm:prSet presAssocID="{103A695E-E714-5C43-AFAB-06B160A43108}" presName="horzTwo" presStyleCnt="0"/>
      <dgm:spPr/>
    </dgm:pt>
  </dgm:ptLst>
  <dgm:cxnLst>
    <dgm:cxn modelId="{1BDD4D5E-EF41-F54A-AD51-D10864BE9DCD}" type="presOf" srcId="{D9FBF880-D04F-8D42-A266-CFF3428765B1}" destId="{001B8303-33FF-9841-9CA1-0753FD86A1C8}" srcOrd="0" destOrd="0" presId="urn:microsoft.com/office/officeart/2005/8/layout/hierarchy4"/>
    <dgm:cxn modelId="{FE8A29B5-E72F-AD44-AD5D-F2E6C4A6CFE0}" srcId="{D81F2E45-407B-454D-B233-D39260903D00}" destId="{D9FBF880-D04F-8D42-A266-CFF3428765B1}" srcOrd="0" destOrd="0" parTransId="{82170BFB-D8FB-794C-B5AC-72519EC4AEA0}" sibTransId="{27DCF04D-1C40-E34D-8761-FE0AE0D8B920}"/>
    <dgm:cxn modelId="{57C62B09-3C80-9143-A27A-B03723CBD063}" type="presOf" srcId="{103A695E-E714-5C43-AFAB-06B160A43108}" destId="{D22CF0E1-3737-DC41-B207-CB702DE76969}" srcOrd="0" destOrd="0" presId="urn:microsoft.com/office/officeart/2005/8/layout/hierarchy4"/>
    <dgm:cxn modelId="{1D0C94CB-106A-4442-A781-CBA547C7400C}" srcId="{D9FBF880-D04F-8D42-A266-CFF3428765B1}" destId="{103A695E-E714-5C43-AFAB-06B160A43108}" srcOrd="0" destOrd="0" parTransId="{944F7237-5DF1-2A49-BD70-8EB835DADA7D}" sibTransId="{70E62BE5-C4CA-5B4E-83FC-8012F20CFFCB}"/>
    <dgm:cxn modelId="{C6E75912-A283-7D41-9561-6BBAD500E0B5}" type="presOf" srcId="{D81F2E45-407B-454D-B233-D39260903D00}" destId="{B649C215-601F-8943-AE78-60076BE6F556}" srcOrd="0" destOrd="0" presId="urn:microsoft.com/office/officeart/2005/8/layout/hierarchy4"/>
    <dgm:cxn modelId="{7C7838C0-52EC-F640-A1E4-D674A74AF500}" type="presParOf" srcId="{B649C215-601F-8943-AE78-60076BE6F556}" destId="{8468694B-2968-0443-A964-91844684CE53}" srcOrd="0" destOrd="0" presId="urn:microsoft.com/office/officeart/2005/8/layout/hierarchy4"/>
    <dgm:cxn modelId="{999709FB-91E3-F740-99B4-241F7696DD63}" type="presParOf" srcId="{8468694B-2968-0443-A964-91844684CE53}" destId="{001B8303-33FF-9841-9CA1-0753FD86A1C8}" srcOrd="0" destOrd="0" presId="urn:microsoft.com/office/officeart/2005/8/layout/hierarchy4"/>
    <dgm:cxn modelId="{CE381BD2-D3D2-9448-8B00-75333C3C565E}" type="presParOf" srcId="{8468694B-2968-0443-A964-91844684CE53}" destId="{0EA29707-59A2-DB42-AC70-EAA4FE9904CC}" srcOrd="1" destOrd="0" presId="urn:microsoft.com/office/officeart/2005/8/layout/hierarchy4"/>
    <dgm:cxn modelId="{03A0CCD6-89A5-C743-9D3A-292BE6A3EA6A}" type="presParOf" srcId="{8468694B-2968-0443-A964-91844684CE53}" destId="{E49DB9C4-221C-B944-9660-6553DB7DD8B6}" srcOrd="2" destOrd="0" presId="urn:microsoft.com/office/officeart/2005/8/layout/hierarchy4"/>
    <dgm:cxn modelId="{E9179329-F00C-9445-AE41-BA7E77469FC7}" type="presParOf" srcId="{E49DB9C4-221C-B944-9660-6553DB7DD8B6}" destId="{141AC509-8245-364D-A559-75320B7E3DA5}" srcOrd="0" destOrd="0" presId="urn:microsoft.com/office/officeart/2005/8/layout/hierarchy4"/>
    <dgm:cxn modelId="{C3865892-ED29-9943-90B4-9A8EA9D83CCC}" type="presParOf" srcId="{141AC509-8245-364D-A559-75320B7E3DA5}" destId="{D22CF0E1-3737-DC41-B207-CB702DE76969}" srcOrd="0" destOrd="0" presId="urn:microsoft.com/office/officeart/2005/8/layout/hierarchy4"/>
    <dgm:cxn modelId="{9E8F50C8-22C6-B44F-9547-D0E61B79F2C5}" type="presParOf" srcId="{141AC509-8245-364D-A559-75320B7E3DA5}" destId="{2D249804-DD1D-3C44-9C41-872F84EF30F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41069E-FB03-034A-9ED1-50E4C3021331}" type="doc">
      <dgm:prSet loTypeId="urn:microsoft.com/office/officeart/2005/8/layout/radial4" loCatId="" qsTypeId="urn:microsoft.com/office/officeart/2005/8/quickstyle/simple4" qsCatId="simple" csTypeId="urn:microsoft.com/office/officeart/2005/8/colors/accent0_1" csCatId="mainScheme" phldr="1"/>
      <dgm:spPr/>
      <dgm:t>
        <a:bodyPr/>
        <a:lstStyle/>
        <a:p>
          <a:endParaRPr lang="en-US"/>
        </a:p>
      </dgm:t>
    </dgm:pt>
    <dgm:pt modelId="{396A5E49-83BA-404D-ACAB-4C63A48CC67E}">
      <dgm:prSet phldrT="[Text]"/>
      <dgm:spPr>
        <a:solidFill>
          <a:srgbClr val="EAFFB9"/>
        </a:solidFill>
      </dgm:spPr>
      <dgm:t>
        <a:bodyPr/>
        <a:lstStyle/>
        <a:p>
          <a:r>
            <a:rPr lang="en-US" b="1" dirty="0" smtClean="0">
              <a:solidFill>
                <a:srgbClr val="FF0000"/>
              </a:solidFill>
            </a:rPr>
            <a:t>Biology</a:t>
          </a:r>
          <a:r>
            <a:rPr lang="en-US" dirty="0" smtClean="0">
              <a:solidFill>
                <a:srgbClr val="FF0000"/>
              </a:solidFill>
            </a:rPr>
            <a:t> </a:t>
          </a:r>
          <a:r>
            <a:rPr lang="en-US" dirty="0" smtClean="0"/>
            <a:t>is important</a:t>
          </a:r>
          <a:endParaRPr lang="en-US" dirty="0"/>
        </a:p>
      </dgm:t>
    </dgm:pt>
    <dgm:pt modelId="{B36EBC46-E399-0E43-BE1E-C94BE8EA0964}" type="parTrans" cxnId="{4F02AA64-304A-EA44-AB97-2E71A3D62CBB}">
      <dgm:prSet/>
      <dgm:spPr/>
      <dgm:t>
        <a:bodyPr/>
        <a:lstStyle/>
        <a:p>
          <a:endParaRPr lang="en-US"/>
        </a:p>
      </dgm:t>
    </dgm:pt>
    <dgm:pt modelId="{CCD3BFAC-97AF-3146-AA34-F02BD6F41D3E}" type="sibTrans" cxnId="{4F02AA64-304A-EA44-AB97-2E71A3D62CBB}">
      <dgm:prSet/>
      <dgm:spPr/>
      <dgm:t>
        <a:bodyPr/>
        <a:lstStyle/>
        <a:p>
          <a:endParaRPr lang="en-US"/>
        </a:p>
      </dgm:t>
    </dgm:pt>
    <dgm:pt modelId="{BA9C8A84-5C16-4B4A-944F-D9C1DE578707}">
      <dgm:prSet phldrT="[Text]"/>
      <dgm:spPr>
        <a:solidFill>
          <a:srgbClr val="EAFFB9"/>
        </a:solidFill>
      </dgm:spPr>
      <dgm:t>
        <a:bodyPr/>
        <a:lstStyle/>
        <a:p>
          <a:r>
            <a:rPr lang="en-US" dirty="0" smtClean="0"/>
            <a:t>Behavior is </a:t>
          </a:r>
          <a:r>
            <a:rPr lang="en-US" b="1" dirty="0" smtClean="0">
              <a:solidFill>
                <a:srgbClr val="FF0000"/>
              </a:solidFill>
            </a:rPr>
            <a:t>learned</a:t>
          </a:r>
          <a:endParaRPr lang="en-US" b="1" dirty="0">
            <a:solidFill>
              <a:srgbClr val="FF0000"/>
            </a:solidFill>
          </a:endParaRPr>
        </a:p>
      </dgm:t>
    </dgm:pt>
    <dgm:pt modelId="{E4E8940E-C05C-094A-95E7-3F2F8CA946EA}" type="parTrans" cxnId="{36A8D239-4324-AE43-9DD0-8CBAB1F72A70}">
      <dgm:prSet/>
      <dgm:spPr/>
      <dgm:t>
        <a:bodyPr/>
        <a:lstStyle/>
        <a:p>
          <a:endParaRPr lang="en-US"/>
        </a:p>
      </dgm:t>
    </dgm:pt>
    <dgm:pt modelId="{CC5151AD-2AB3-DC42-8E69-09F61BE4F7F4}" type="sibTrans" cxnId="{36A8D239-4324-AE43-9DD0-8CBAB1F72A70}">
      <dgm:prSet/>
      <dgm:spPr/>
      <dgm:t>
        <a:bodyPr/>
        <a:lstStyle/>
        <a:p>
          <a:endParaRPr lang="en-US"/>
        </a:p>
      </dgm:t>
    </dgm:pt>
    <dgm:pt modelId="{F59FFBB6-FB89-2A40-B9A0-CDDB03B0D12D}">
      <dgm:prSet phldrT="[Text]"/>
      <dgm:spPr>
        <a:solidFill>
          <a:srgbClr val="EAFFB9"/>
        </a:solidFill>
      </dgm:spPr>
      <dgm:t>
        <a:bodyPr/>
        <a:lstStyle/>
        <a:p>
          <a:r>
            <a:rPr lang="en-US" dirty="0" smtClean="0"/>
            <a:t>Behavior &amp; </a:t>
          </a:r>
          <a:r>
            <a:rPr lang="en-US" b="1" dirty="0" smtClean="0">
              <a:solidFill>
                <a:srgbClr val="FF0000"/>
              </a:solidFill>
            </a:rPr>
            <a:t>environment</a:t>
          </a:r>
          <a:r>
            <a:rPr lang="en-US" dirty="0" smtClean="0"/>
            <a:t> are functional related</a:t>
          </a:r>
          <a:endParaRPr lang="en-US" dirty="0"/>
        </a:p>
      </dgm:t>
    </dgm:pt>
    <dgm:pt modelId="{CC1102F7-700C-1E40-801F-985255DA3943}" type="parTrans" cxnId="{1FFAA6A4-ED42-5C4F-8966-1130A9A7846F}">
      <dgm:prSet/>
      <dgm:spPr/>
      <dgm:t>
        <a:bodyPr/>
        <a:lstStyle/>
        <a:p>
          <a:endParaRPr lang="en-US"/>
        </a:p>
      </dgm:t>
    </dgm:pt>
    <dgm:pt modelId="{391CD5B8-C89C-EA40-9E2B-C6CE80733DC2}" type="sibTrans" cxnId="{1FFAA6A4-ED42-5C4F-8966-1130A9A7846F}">
      <dgm:prSet/>
      <dgm:spPr/>
      <dgm:t>
        <a:bodyPr/>
        <a:lstStyle/>
        <a:p>
          <a:endParaRPr lang="en-US"/>
        </a:p>
      </dgm:t>
    </dgm:pt>
    <dgm:pt modelId="{FD6F1C8A-BA78-A64A-BC7B-AC60C2C58984}">
      <dgm:prSet phldrT="[Text]"/>
      <dgm:spPr>
        <a:solidFill>
          <a:srgbClr val="EAFFB9"/>
        </a:solidFill>
      </dgm:spPr>
      <dgm:t>
        <a:bodyPr/>
        <a:lstStyle/>
        <a:p>
          <a:r>
            <a:rPr lang="en-US" dirty="0" smtClean="0"/>
            <a:t>Behavior is </a:t>
          </a:r>
          <a:r>
            <a:rPr lang="en-US" b="1" dirty="0" smtClean="0">
              <a:solidFill>
                <a:srgbClr val="FF0000"/>
              </a:solidFill>
            </a:rPr>
            <a:t>lawful</a:t>
          </a:r>
          <a:r>
            <a:rPr lang="en-US" dirty="0" smtClean="0"/>
            <a:t>, therefore understandable &amp;  influence-able</a:t>
          </a:r>
          <a:endParaRPr lang="en-US" dirty="0"/>
        </a:p>
      </dgm:t>
    </dgm:pt>
    <dgm:pt modelId="{74A550FD-5774-CF4A-B449-74EBDB65DF92}" type="parTrans" cxnId="{11F229E9-4C2A-0A4F-96C1-95EE0AE9A512}">
      <dgm:prSet/>
      <dgm:spPr/>
      <dgm:t>
        <a:bodyPr/>
        <a:lstStyle/>
        <a:p>
          <a:endParaRPr lang="en-US"/>
        </a:p>
      </dgm:t>
    </dgm:pt>
    <dgm:pt modelId="{CE921B4F-D49E-9243-9679-4A894830FB8F}" type="sibTrans" cxnId="{11F229E9-4C2A-0A4F-96C1-95EE0AE9A512}">
      <dgm:prSet/>
      <dgm:spPr/>
      <dgm:t>
        <a:bodyPr/>
        <a:lstStyle/>
        <a:p>
          <a:endParaRPr lang="en-US"/>
        </a:p>
      </dgm:t>
    </dgm:pt>
    <dgm:pt modelId="{B176A1C4-2B59-614A-9C41-F414266602D5}">
      <dgm:prSet phldrT="[Text]"/>
      <dgm:spPr>
        <a:solidFill>
          <a:srgbClr val="EAFFB9"/>
        </a:solidFill>
      </dgm:spPr>
      <dgm:t>
        <a:bodyPr/>
        <a:lstStyle/>
        <a:p>
          <a:r>
            <a:rPr lang="en-US" dirty="0" smtClean="0"/>
            <a:t>Adjust </a:t>
          </a:r>
          <a:r>
            <a:rPr lang="en-US" b="1" dirty="0" smtClean="0">
              <a:solidFill>
                <a:srgbClr val="FF0000"/>
              </a:solidFill>
            </a:rPr>
            <a:t>environment</a:t>
          </a:r>
          <a:r>
            <a:rPr lang="en-US" dirty="0" smtClean="0">
              <a:solidFill>
                <a:srgbClr val="FF0000"/>
              </a:solidFill>
            </a:rPr>
            <a:t> </a:t>
          </a:r>
          <a:r>
            <a:rPr lang="en-US" dirty="0" smtClean="0"/>
            <a:t>to influence &amp; </a:t>
          </a:r>
          <a:r>
            <a:rPr lang="en-US" b="1" dirty="0" smtClean="0">
              <a:solidFill>
                <a:srgbClr val="FF0000"/>
              </a:solidFill>
            </a:rPr>
            <a:t>teach</a:t>
          </a:r>
          <a:r>
            <a:rPr lang="en-US" dirty="0" smtClean="0">
              <a:solidFill>
                <a:srgbClr val="FF0000"/>
              </a:solidFill>
            </a:rPr>
            <a:t> </a:t>
          </a:r>
          <a:r>
            <a:rPr lang="en-US" dirty="0" smtClean="0"/>
            <a:t>behavior</a:t>
          </a:r>
          <a:endParaRPr lang="en-US" dirty="0"/>
        </a:p>
      </dgm:t>
    </dgm:pt>
    <dgm:pt modelId="{913D6DE6-5BB4-5343-89FC-1CFE80B1CE32}" type="parTrans" cxnId="{BAE39B49-92B9-7040-8A3B-4CA9284DB6C6}">
      <dgm:prSet/>
      <dgm:spPr/>
      <dgm:t>
        <a:bodyPr/>
        <a:lstStyle/>
        <a:p>
          <a:endParaRPr lang="en-US"/>
        </a:p>
      </dgm:t>
    </dgm:pt>
    <dgm:pt modelId="{3C1AF441-B395-FE4F-A331-AD47CBDA96C5}" type="sibTrans" cxnId="{BAE39B49-92B9-7040-8A3B-4CA9284DB6C6}">
      <dgm:prSet/>
      <dgm:spPr/>
      <dgm:t>
        <a:bodyPr/>
        <a:lstStyle/>
        <a:p>
          <a:endParaRPr lang="en-US"/>
        </a:p>
      </dgm:t>
    </dgm:pt>
    <dgm:pt modelId="{B7B9F1B8-B8ED-234C-88C1-E6E865134EE4}">
      <dgm:prSet phldrT="[Text]"/>
      <dgm:spPr>
        <a:solidFill>
          <a:srgbClr val="FFFF00"/>
        </a:solidFill>
      </dgm:spPr>
      <dgm:t>
        <a:bodyPr/>
        <a:lstStyle/>
        <a:p>
          <a:r>
            <a:rPr lang="en-US" dirty="0" smtClean="0"/>
            <a:t>Behavior Analytic Approach</a:t>
          </a:r>
          <a:endParaRPr lang="en-US" dirty="0"/>
        </a:p>
      </dgm:t>
    </dgm:pt>
    <dgm:pt modelId="{2506633E-1BAE-914A-A2DA-B82014ABE623}" type="sibTrans" cxnId="{1948232F-8A2E-454F-A69A-98A9AF835EFA}">
      <dgm:prSet/>
      <dgm:spPr/>
      <dgm:t>
        <a:bodyPr/>
        <a:lstStyle/>
        <a:p>
          <a:endParaRPr lang="en-US"/>
        </a:p>
      </dgm:t>
    </dgm:pt>
    <dgm:pt modelId="{0F4951FE-6C0E-C745-8BA3-585A10AA54F0}" type="parTrans" cxnId="{1948232F-8A2E-454F-A69A-98A9AF835EFA}">
      <dgm:prSet/>
      <dgm:spPr/>
      <dgm:t>
        <a:bodyPr/>
        <a:lstStyle/>
        <a:p>
          <a:endParaRPr lang="en-US"/>
        </a:p>
      </dgm:t>
    </dgm:pt>
    <dgm:pt modelId="{5909713C-3416-F843-AC85-B35B27E2EBDE}" type="pres">
      <dgm:prSet presAssocID="{DE41069E-FB03-034A-9ED1-50E4C3021331}" presName="cycle" presStyleCnt="0">
        <dgm:presLayoutVars>
          <dgm:chMax val="1"/>
          <dgm:dir/>
          <dgm:animLvl val="ctr"/>
          <dgm:resizeHandles val="exact"/>
        </dgm:presLayoutVars>
      </dgm:prSet>
      <dgm:spPr/>
      <dgm:t>
        <a:bodyPr/>
        <a:lstStyle/>
        <a:p>
          <a:endParaRPr lang="en-US"/>
        </a:p>
      </dgm:t>
    </dgm:pt>
    <dgm:pt modelId="{62DFE898-3532-5A4C-9B8D-5023D382BAA8}" type="pres">
      <dgm:prSet presAssocID="{B7B9F1B8-B8ED-234C-88C1-E6E865134EE4}" presName="centerShape" presStyleLbl="node0" presStyleIdx="0" presStyleCnt="1"/>
      <dgm:spPr/>
      <dgm:t>
        <a:bodyPr/>
        <a:lstStyle/>
        <a:p>
          <a:endParaRPr lang="en-US"/>
        </a:p>
      </dgm:t>
    </dgm:pt>
    <dgm:pt modelId="{275DFB00-572F-EC4B-A26A-E2D0C7B677A4}" type="pres">
      <dgm:prSet presAssocID="{B36EBC46-E399-0E43-BE1E-C94BE8EA0964}" presName="parTrans" presStyleLbl="bgSibTrans2D1" presStyleIdx="0" presStyleCnt="5"/>
      <dgm:spPr/>
      <dgm:t>
        <a:bodyPr/>
        <a:lstStyle/>
        <a:p>
          <a:endParaRPr lang="en-US"/>
        </a:p>
      </dgm:t>
    </dgm:pt>
    <dgm:pt modelId="{AF75E786-B241-1941-9ADD-561C7A3F82DF}" type="pres">
      <dgm:prSet presAssocID="{396A5E49-83BA-404D-ACAB-4C63A48CC67E}" presName="node" presStyleLbl="node1" presStyleIdx="0" presStyleCnt="5" custRadScaleRad="98273" custRadScaleInc="-30094">
        <dgm:presLayoutVars>
          <dgm:bulletEnabled val="1"/>
        </dgm:presLayoutVars>
      </dgm:prSet>
      <dgm:spPr/>
      <dgm:t>
        <a:bodyPr/>
        <a:lstStyle/>
        <a:p>
          <a:endParaRPr lang="en-US"/>
        </a:p>
      </dgm:t>
    </dgm:pt>
    <dgm:pt modelId="{E65D8477-4555-0245-A351-95E1A633DCA4}" type="pres">
      <dgm:prSet presAssocID="{E4E8940E-C05C-094A-95E7-3F2F8CA946EA}" presName="parTrans" presStyleLbl="bgSibTrans2D1" presStyleIdx="1" presStyleCnt="5"/>
      <dgm:spPr/>
      <dgm:t>
        <a:bodyPr/>
        <a:lstStyle/>
        <a:p>
          <a:endParaRPr lang="en-US"/>
        </a:p>
      </dgm:t>
    </dgm:pt>
    <dgm:pt modelId="{7471094A-9B39-3D44-A81F-807BC56BE108}" type="pres">
      <dgm:prSet presAssocID="{BA9C8A84-5C16-4B4A-944F-D9C1DE578707}" presName="node" presStyleLbl="node1" presStyleIdx="1" presStyleCnt="5" custRadScaleRad="97911" custRadScaleInc="-27742">
        <dgm:presLayoutVars>
          <dgm:bulletEnabled val="1"/>
        </dgm:presLayoutVars>
      </dgm:prSet>
      <dgm:spPr/>
      <dgm:t>
        <a:bodyPr/>
        <a:lstStyle/>
        <a:p>
          <a:endParaRPr lang="en-US"/>
        </a:p>
      </dgm:t>
    </dgm:pt>
    <dgm:pt modelId="{1A5A2C06-FD1E-A64D-8B1D-EDE64468C586}" type="pres">
      <dgm:prSet presAssocID="{CC1102F7-700C-1E40-801F-985255DA3943}" presName="parTrans" presStyleLbl="bgSibTrans2D1" presStyleIdx="2" presStyleCnt="5"/>
      <dgm:spPr/>
      <dgm:t>
        <a:bodyPr/>
        <a:lstStyle/>
        <a:p>
          <a:endParaRPr lang="en-US"/>
        </a:p>
      </dgm:t>
    </dgm:pt>
    <dgm:pt modelId="{55EFEB2C-7D35-9D46-B07A-95A40878CB7C}" type="pres">
      <dgm:prSet presAssocID="{F59FFBB6-FB89-2A40-B9A0-CDDB03B0D12D}" presName="node" presStyleLbl="node1" presStyleIdx="2" presStyleCnt="5" custRadScaleRad="101761" custRadScaleInc="-6846">
        <dgm:presLayoutVars>
          <dgm:bulletEnabled val="1"/>
        </dgm:presLayoutVars>
      </dgm:prSet>
      <dgm:spPr/>
      <dgm:t>
        <a:bodyPr/>
        <a:lstStyle/>
        <a:p>
          <a:endParaRPr lang="en-US"/>
        </a:p>
      </dgm:t>
    </dgm:pt>
    <dgm:pt modelId="{643BE9B5-23D7-C54A-B473-2B376BBCCB4D}" type="pres">
      <dgm:prSet presAssocID="{74A550FD-5774-CF4A-B449-74EBDB65DF92}" presName="parTrans" presStyleLbl="bgSibTrans2D1" presStyleIdx="3" presStyleCnt="5"/>
      <dgm:spPr/>
      <dgm:t>
        <a:bodyPr/>
        <a:lstStyle/>
        <a:p>
          <a:endParaRPr lang="en-US"/>
        </a:p>
      </dgm:t>
    </dgm:pt>
    <dgm:pt modelId="{E404965B-1C0E-5D41-B4E4-D3978CFF3D9A}" type="pres">
      <dgm:prSet presAssocID="{FD6F1C8A-BA78-A64A-BC7B-AC60C2C58984}" presName="node" presStyleLbl="node1" presStyleIdx="3" presStyleCnt="5" custScaleX="122817" custRadScaleRad="106244" custRadScaleInc="9099">
        <dgm:presLayoutVars>
          <dgm:bulletEnabled val="1"/>
        </dgm:presLayoutVars>
      </dgm:prSet>
      <dgm:spPr/>
      <dgm:t>
        <a:bodyPr/>
        <a:lstStyle/>
        <a:p>
          <a:endParaRPr lang="en-US"/>
        </a:p>
      </dgm:t>
    </dgm:pt>
    <dgm:pt modelId="{93F9C57B-B193-7748-A6D3-CEFC71AB0325}" type="pres">
      <dgm:prSet presAssocID="{913D6DE6-5BB4-5343-89FC-1CFE80B1CE32}" presName="parTrans" presStyleLbl="bgSibTrans2D1" presStyleIdx="4" presStyleCnt="5"/>
      <dgm:spPr/>
      <dgm:t>
        <a:bodyPr/>
        <a:lstStyle/>
        <a:p>
          <a:endParaRPr lang="en-US"/>
        </a:p>
      </dgm:t>
    </dgm:pt>
    <dgm:pt modelId="{1DC25F24-EBA5-8C4C-ADDD-C9EB787CAA64}" type="pres">
      <dgm:prSet presAssocID="{B176A1C4-2B59-614A-9C41-F414266602D5}" presName="node" presStyleLbl="node1" presStyleIdx="4" presStyleCnt="5" custRadScaleRad="100233" custRadScaleInc="20123">
        <dgm:presLayoutVars>
          <dgm:bulletEnabled val="1"/>
        </dgm:presLayoutVars>
      </dgm:prSet>
      <dgm:spPr/>
      <dgm:t>
        <a:bodyPr/>
        <a:lstStyle/>
        <a:p>
          <a:endParaRPr lang="en-US"/>
        </a:p>
      </dgm:t>
    </dgm:pt>
  </dgm:ptLst>
  <dgm:cxnLst>
    <dgm:cxn modelId="{BAE39B49-92B9-7040-8A3B-4CA9284DB6C6}" srcId="{B7B9F1B8-B8ED-234C-88C1-E6E865134EE4}" destId="{B176A1C4-2B59-614A-9C41-F414266602D5}" srcOrd="4" destOrd="0" parTransId="{913D6DE6-5BB4-5343-89FC-1CFE80B1CE32}" sibTransId="{3C1AF441-B395-FE4F-A331-AD47CBDA96C5}"/>
    <dgm:cxn modelId="{36A8D239-4324-AE43-9DD0-8CBAB1F72A70}" srcId="{B7B9F1B8-B8ED-234C-88C1-E6E865134EE4}" destId="{BA9C8A84-5C16-4B4A-944F-D9C1DE578707}" srcOrd="1" destOrd="0" parTransId="{E4E8940E-C05C-094A-95E7-3F2F8CA946EA}" sibTransId="{CC5151AD-2AB3-DC42-8E69-09F61BE4F7F4}"/>
    <dgm:cxn modelId="{E01F13A7-82CC-5049-8B0C-6C1574B19F2F}" type="presOf" srcId="{396A5E49-83BA-404D-ACAB-4C63A48CC67E}" destId="{AF75E786-B241-1941-9ADD-561C7A3F82DF}" srcOrd="0" destOrd="0" presId="urn:microsoft.com/office/officeart/2005/8/layout/radial4"/>
    <dgm:cxn modelId="{1979DDD5-E30D-124A-9DB0-74E308C35319}" type="presOf" srcId="{B176A1C4-2B59-614A-9C41-F414266602D5}" destId="{1DC25F24-EBA5-8C4C-ADDD-C9EB787CAA64}" srcOrd="0" destOrd="0" presId="urn:microsoft.com/office/officeart/2005/8/layout/radial4"/>
    <dgm:cxn modelId="{F195E8B1-9147-394D-9C99-C044A443661E}" type="presOf" srcId="{B7B9F1B8-B8ED-234C-88C1-E6E865134EE4}" destId="{62DFE898-3532-5A4C-9B8D-5023D382BAA8}" srcOrd="0" destOrd="0" presId="urn:microsoft.com/office/officeart/2005/8/layout/radial4"/>
    <dgm:cxn modelId="{7E9CBC86-4ED4-1A48-BB77-9387290097CA}" type="presOf" srcId="{BA9C8A84-5C16-4B4A-944F-D9C1DE578707}" destId="{7471094A-9B39-3D44-A81F-807BC56BE108}" srcOrd="0" destOrd="0" presId="urn:microsoft.com/office/officeart/2005/8/layout/radial4"/>
    <dgm:cxn modelId="{9D089A04-29EC-234C-8727-E2643710CA34}" type="presOf" srcId="{F59FFBB6-FB89-2A40-B9A0-CDDB03B0D12D}" destId="{55EFEB2C-7D35-9D46-B07A-95A40878CB7C}" srcOrd="0" destOrd="0" presId="urn:microsoft.com/office/officeart/2005/8/layout/radial4"/>
    <dgm:cxn modelId="{1948232F-8A2E-454F-A69A-98A9AF835EFA}" srcId="{DE41069E-FB03-034A-9ED1-50E4C3021331}" destId="{B7B9F1B8-B8ED-234C-88C1-E6E865134EE4}" srcOrd="0" destOrd="0" parTransId="{0F4951FE-6C0E-C745-8BA3-585A10AA54F0}" sibTransId="{2506633E-1BAE-914A-A2DA-B82014ABE623}"/>
    <dgm:cxn modelId="{1FFAA6A4-ED42-5C4F-8966-1130A9A7846F}" srcId="{B7B9F1B8-B8ED-234C-88C1-E6E865134EE4}" destId="{F59FFBB6-FB89-2A40-B9A0-CDDB03B0D12D}" srcOrd="2" destOrd="0" parTransId="{CC1102F7-700C-1E40-801F-985255DA3943}" sibTransId="{391CD5B8-C89C-EA40-9E2B-C6CE80733DC2}"/>
    <dgm:cxn modelId="{AAD6F2F4-6075-B54F-93DE-30819EF56392}" type="presOf" srcId="{E4E8940E-C05C-094A-95E7-3F2F8CA946EA}" destId="{E65D8477-4555-0245-A351-95E1A633DCA4}" srcOrd="0" destOrd="0" presId="urn:microsoft.com/office/officeart/2005/8/layout/radial4"/>
    <dgm:cxn modelId="{09B9BA7D-5FD3-9C4F-8DB3-7F135F0239E3}" type="presOf" srcId="{CC1102F7-700C-1E40-801F-985255DA3943}" destId="{1A5A2C06-FD1E-A64D-8B1D-EDE64468C586}" srcOrd="0" destOrd="0" presId="urn:microsoft.com/office/officeart/2005/8/layout/radial4"/>
    <dgm:cxn modelId="{7F844EA3-875A-FB49-A99F-5EAEBA424A95}" type="presOf" srcId="{FD6F1C8A-BA78-A64A-BC7B-AC60C2C58984}" destId="{E404965B-1C0E-5D41-B4E4-D3978CFF3D9A}" srcOrd="0" destOrd="0" presId="urn:microsoft.com/office/officeart/2005/8/layout/radial4"/>
    <dgm:cxn modelId="{11F229E9-4C2A-0A4F-96C1-95EE0AE9A512}" srcId="{B7B9F1B8-B8ED-234C-88C1-E6E865134EE4}" destId="{FD6F1C8A-BA78-A64A-BC7B-AC60C2C58984}" srcOrd="3" destOrd="0" parTransId="{74A550FD-5774-CF4A-B449-74EBDB65DF92}" sibTransId="{CE921B4F-D49E-9243-9679-4A894830FB8F}"/>
    <dgm:cxn modelId="{21712259-64AB-D440-BA85-F7F65890A968}" type="presOf" srcId="{74A550FD-5774-CF4A-B449-74EBDB65DF92}" destId="{643BE9B5-23D7-C54A-B473-2B376BBCCB4D}" srcOrd="0" destOrd="0" presId="urn:microsoft.com/office/officeart/2005/8/layout/radial4"/>
    <dgm:cxn modelId="{1035FE77-33C3-5348-9E5A-DBAAB61A937F}" type="presOf" srcId="{DE41069E-FB03-034A-9ED1-50E4C3021331}" destId="{5909713C-3416-F843-AC85-B35B27E2EBDE}" srcOrd="0" destOrd="0" presId="urn:microsoft.com/office/officeart/2005/8/layout/radial4"/>
    <dgm:cxn modelId="{8644DB49-571A-6D4F-98B0-06B1994B8A87}" type="presOf" srcId="{B36EBC46-E399-0E43-BE1E-C94BE8EA0964}" destId="{275DFB00-572F-EC4B-A26A-E2D0C7B677A4}" srcOrd="0" destOrd="0" presId="urn:microsoft.com/office/officeart/2005/8/layout/radial4"/>
    <dgm:cxn modelId="{4F02AA64-304A-EA44-AB97-2E71A3D62CBB}" srcId="{B7B9F1B8-B8ED-234C-88C1-E6E865134EE4}" destId="{396A5E49-83BA-404D-ACAB-4C63A48CC67E}" srcOrd="0" destOrd="0" parTransId="{B36EBC46-E399-0E43-BE1E-C94BE8EA0964}" sibTransId="{CCD3BFAC-97AF-3146-AA34-F02BD6F41D3E}"/>
    <dgm:cxn modelId="{E37F6EEA-298C-1C44-9AD6-CCBD23E91BA1}" type="presOf" srcId="{913D6DE6-5BB4-5343-89FC-1CFE80B1CE32}" destId="{93F9C57B-B193-7748-A6D3-CEFC71AB0325}" srcOrd="0" destOrd="0" presId="urn:microsoft.com/office/officeart/2005/8/layout/radial4"/>
    <dgm:cxn modelId="{A52EFFE9-609D-004E-92D8-4390AFACEE3C}" type="presParOf" srcId="{5909713C-3416-F843-AC85-B35B27E2EBDE}" destId="{62DFE898-3532-5A4C-9B8D-5023D382BAA8}" srcOrd="0" destOrd="0" presId="urn:microsoft.com/office/officeart/2005/8/layout/radial4"/>
    <dgm:cxn modelId="{7253FBF3-90A5-0044-B57B-7DD07E19CA90}" type="presParOf" srcId="{5909713C-3416-F843-AC85-B35B27E2EBDE}" destId="{275DFB00-572F-EC4B-A26A-E2D0C7B677A4}" srcOrd="1" destOrd="0" presId="urn:microsoft.com/office/officeart/2005/8/layout/radial4"/>
    <dgm:cxn modelId="{C9F861F6-0D62-CF44-9371-52888A198A83}" type="presParOf" srcId="{5909713C-3416-F843-AC85-B35B27E2EBDE}" destId="{AF75E786-B241-1941-9ADD-561C7A3F82DF}" srcOrd="2" destOrd="0" presId="urn:microsoft.com/office/officeart/2005/8/layout/radial4"/>
    <dgm:cxn modelId="{A290784B-B772-3341-9557-084B41F633B3}" type="presParOf" srcId="{5909713C-3416-F843-AC85-B35B27E2EBDE}" destId="{E65D8477-4555-0245-A351-95E1A633DCA4}" srcOrd="3" destOrd="0" presId="urn:microsoft.com/office/officeart/2005/8/layout/radial4"/>
    <dgm:cxn modelId="{E365CA0F-3C30-8241-AF8F-D050A3923047}" type="presParOf" srcId="{5909713C-3416-F843-AC85-B35B27E2EBDE}" destId="{7471094A-9B39-3D44-A81F-807BC56BE108}" srcOrd="4" destOrd="0" presId="urn:microsoft.com/office/officeart/2005/8/layout/radial4"/>
    <dgm:cxn modelId="{F39A4C5C-6863-EB44-9FA4-7491CE2BC5F6}" type="presParOf" srcId="{5909713C-3416-F843-AC85-B35B27E2EBDE}" destId="{1A5A2C06-FD1E-A64D-8B1D-EDE64468C586}" srcOrd="5" destOrd="0" presId="urn:microsoft.com/office/officeart/2005/8/layout/radial4"/>
    <dgm:cxn modelId="{29026E56-EB2E-9F4E-BD0D-770F10DAFCFC}" type="presParOf" srcId="{5909713C-3416-F843-AC85-B35B27E2EBDE}" destId="{55EFEB2C-7D35-9D46-B07A-95A40878CB7C}" srcOrd="6" destOrd="0" presId="urn:microsoft.com/office/officeart/2005/8/layout/radial4"/>
    <dgm:cxn modelId="{EC6CA7F8-4084-F047-AB67-2AABE7FCA30F}" type="presParOf" srcId="{5909713C-3416-F843-AC85-B35B27E2EBDE}" destId="{643BE9B5-23D7-C54A-B473-2B376BBCCB4D}" srcOrd="7" destOrd="0" presId="urn:microsoft.com/office/officeart/2005/8/layout/radial4"/>
    <dgm:cxn modelId="{C4C24EC7-621A-414E-8899-B7E1F0CF12CA}" type="presParOf" srcId="{5909713C-3416-F843-AC85-B35B27E2EBDE}" destId="{E404965B-1C0E-5D41-B4E4-D3978CFF3D9A}" srcOrd="8" destOrd="0" presId="urn:microsoft.com/office/officeart/2005/8/layout/radial4"/>
    <dgm:cxn modelId="{C09661CC-CE30-B042-A1D0-6441DCFBC2F8}" type="presParOf" srcId="{5909713C-3416-F843-AC85-B35B27E2EBDE}" destId="{93F9C57B-B193-7748-A6D3-CEFC71AB0325}" srcOrd="9" destOrd="0" presId="urn:microsoft.com/office/officeart/2005/8/layout/radial4"/>
    <dgm:cxn modelId="{B75BFDA4-7EF4-E441-AC22-BFA991B49E94}" type="presParOf" srcId="{5909713C-3416-F843-AC85-B35B27E2EBDE}" destId="{1DC25F24-EBA5-8C4C-ADDD-C9EB787CAA6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750928-4503-D249-A207-351C43825F0B}"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A29A5853-8634-774A-BFE1-92E61DD58A2E}">
      <dgm:prSet phldrT="[Text]"/>
      <dgm:spPr/>
      <dgm:t>
        <a:bodyPr/>
        <a:lstStyle/>
        <a:p>
          <a:r>
            <a:rPr lang="en-US" dirty="0" smtClean="0">
              <a:solidFill>
                <a:schemeClr val="tx1"/>
              </a:solidFill>
            </a:rPr>
            <a:t>Non-compliance &amp; non-cooperation</a:t>
          </a:r>
          <a:endParaRPr lang="en-US" dirty="0"/>
        </a:p>
      </dgm:t>
    </dgm:pt>
    <dgm:pt modelId="{D14E96DA-6C90-964D-85FD-0F891B03EC05}" type="parTrans" cxnId="{1718F1BF-AFD3-0E4A-B3D5-ED2B5D712951}">
      <dgm:prSet/>
      <dgm:spPr/>
      <dgm:t>
        <a:bodyPr/>
        <a:lstStyle/>
        <a:p>
          <a:endParaRPr lang="en-US"/>
        </a:p>
      </dgm:t>
    </dgm:pt>
    <dgm:pt modelId="{34EDF3DB-2A38-9542-8BBD-5572B0A7F6F5}" type="sibTrans" cxnId="{1718F1BF-AFD3-0E4A-B3D5-ED2B5D712951}">
      <dgm:prSet/>
      <dgm:spPr/>
      <dgm:t>
        <a:bodyPr/>
        <a:lstStyle/>
        <a:p>
          <a:endParaRPr lang="en-US"/>
        </a:p>
      </dgm:t>
    </dgm:pt>
    <dgm:pt modelId="{74F50B2B-9FE1-0449-AB35-F2A3FED6CA26}">
      <dgm:prSet phldrT="[Text]"/>
      <dgm:spPr>
        <a:solidFill>
          <a:srgbClr val="FF0000"/>
        </a:solidFill>
      </dgm:spPr>
      <dgm:t>
        <a:bodyPr/>
        <a:lstStyle/>
        <a:p>
          <a:r>
            <a:rPr lang="en-US" dirty="0" smtClean="0"/>
            <a:t>SCHOOL:</a:t>
          </a:r>
        </a:p>
        <a:p>
          <a:r>
            <a:rPr lang="en-US" dirty="0" smtClean="0"/>
            <a:t>Negative School climate</a:t>
          </a:r>
          <a:endParaRPr lang="en-US" dirty="0"/>
        </a:p>
      </dgm:t>
    </dgm:pt>
    <dgm:pt modelId="{77E37C12-6CDC-3248-BE47-13445B2D1ADE}" type="parTrans" cxnId="{7E54966B-60D0-BF49-A6DF-16EA660C2D70}">
      <dgm:prSet/>
      <dgm:spPr/>
      <dgm:t>
        <a:bodyPr/>
        <a:lstStyle/>
        <a:p>
          <a:endParaRPr lang="en-US"/>
        </a:p>
      </dgm:t>
    </dgm:pt>
    <dgm:pt modelId="{8214F83A-8F50-8749-99B7-1E6163DCD98C}" type="sibTrans" cxnId="{7E54966B-60D0-BF49-A6DF-16EA660C2D70}">
      <dgm:prSet/>
      <dgm:spPr/>
      <dgm:t>
        <a:bodyPr/>
        <a:lstStyle/>
        <a:p>
          <a:endParaRPr lang="en-US"/>
        </a:p>
      </dgm:t>
    </dgm:pt>
    <dgm:pt modelId="{7DC0C7BC-FB72-9C49-A56E-FBEF081F4C3D}">
      <dgm:prSet phldrT="[Text]"/>
      <dgm:spPr>
        <a:solidFill>
          <a:srgbClr val="CCFFCC"/>
        </a:solidFill>
      </dgm:spPr>
      <dgm:t>
        <a:bodyPr/>
        <a:lstStyle/>
        <a:p>
          <a:r>
            <a:rPr lang="en-US" dirty="0" smtClean="0">
              <a:solidFill>
                <a:schemeClr val="tx1"/>
              </a:solidFill>
            </a:rPr>
            <a:t>Reactive management</a:t>
          </a:r>
          <a:endParaRPr lang="en-US" dirty="0"/>
        </a:p>
      </dgm:t>
    </dgm:pt>
    <dgm:pt modelId="{F03D0F6C-19CD-0D4C-BCE4-0A0221683AD1}" type="parTrans" cxnId="{04D89686-F2CA-7942-ABD3-38DE36FD7AF0}">
      <dgm:prSet/>
      <dgm:spPr/>
      <dgm:t>
        <a:bodyPr/>
        <a:lstStyle/>
        <a:p>
          <a:endParaRPr lang="en-US"/>
        </a:p>
      </dgm:t>
    </dgm:pt>
    <dgm:pt modelId="{FB3EA730-EBA9-B04A-9041-F4094A2F7DEF}" type="sibTrans" cxnId="{04D89686-F2CA-7942-ABD3-38DE36FD7AF0}">
      <dgm:prSet/>
      <dgm:spPr/>
      <dgm:t>
        <a:bodyPr/>
        <a:lstStyle/>
        <a:p>
          <a:endParaRPr lang="en-US"/>
        </a:p>
      </dgm:t>
    </dgm:pt>
    <dgm:pt modelId="{C4D2B98F-A38C-9444-AB81-A805EA56F126}">
      <dgm:prSet phldrT="[Text]"/>
      <dgm:spPr>
        <a:solidFill>
          <a:srgbClr val="FF0000"/>
        </a:solidFill>
      </dgm:spPr>
      <dgm:t>
        <a:bodyPr/>
        <a:lstStyle/>
        <a:p>
          <a:r>
            <a:rPr lang="en-US" dirty="0" smtClean="0"/>
            <a:t>KID: </a:t>
          </a:r>
        </a:p>
        <a:p>
          <a:r>
            <a:rPr lang="en-US" dirty="0" smtClean="0"/>
            <a:t>Negative School Climate</a:t>
          </a:r>
          <a:endParaRPr lang="en-US" dirty="0"/>
        </a:p>
      </dgm:t>
    </dgm:pt>
    <dgm:pt modelId="{E7FCFF45-9718-4F45-B6B1-F933AFC1C8AF}" type="parTrans" cxnId="{AF6E9F63-7F89-054B-811B-77E3B6244FC0}">
      <dgm:prSet/>
      <dgm:spPr/>
      <dgm:t>
        <a:bodyPr/>
        <a:lstStyle/>
        <a:p>
          <a:endParaRPr lang="en-US"/>
        </a:p>
      </dgm:t>
    </dgm:pt>
    <dgm:pt modelId="{AA4D19E8-D73A-4C45-85AC-A53BFB6306B9}" type="sibTrans" cxnId="{AF6E9F63-7F89-054B-811B-77E3B6244FC0}">
      <dgm:prSet/>
      <dgm:spPr/>
      <dgm:t>
        <a:bodyPr/>
        <a:lstStyle/>
        <a:p>
          <a:endParaRPr lang="en-US"/>
        </a:p>
      </dgm:t>
    </dgm:pt>
    <dgm:pt modelId="{45522655-CE12-3046-911A-12B5EF669D4F}">
      <dgm:prSet phldrT="[Text]"/>
      <dgm:spPr>
        <a:solidFill>
          <a:srgbClr val="CCFFCC"/>
        </a:solidFill>
      </dgm:spPr>
      <dgm:t>
        <a:bodyPr/>
        <a:lstStyle/>
        <a:p>
          <a:r>
            <a:rPr lang="en-US" dirty="0" smtClean="0">
              <a:solidFill>
                <a:schemeClr val="tx1"/>
              </a:solidFill>
            </a:rPr>
            <a:t>Informal social skills instruction</a:t>
          </a:r>
          <a:endParaRPr lang="en-US" dirty="0">
            <a:solidFill>
              <a:schemeClr val="tx1"/>
            </a:solidFill>
          </a:endParaRPr>
        </a:p>
      </dgm:t>
    </dgm:pt>
    <dgm:pt modelId="{71CC5771-8367-2643-8CB2-EE717FF67BA9}" type="parTrans" cxnId="{2A1CEEDF-A9F3-4644-B9F6-9CF7CAA5D617}">
      <dgm:prSet/>
      <dgm:spPr/>
      <dgm:t>
        <a:bodyPr/>
        <a:lstStyle/>
        <a:p>
          <a:endParaRPr lang="en-US"/>
        </a:p>
      </dgm:t>
    </dgm:pt>
    <dgm:pt modelId="{58A8E5FB-CD41-1A4F-B03D-385315D906F6}" type="sibTrans" cxnId="{2A1CEEDF-A9F3-4644-B9F6-9CF7CAA5D617}">
      <dgm:prSet/>
      <dgm:spPr/>
      <dgm:t>
        <a:bodyPr/>
        <a:lstStyle/>
        <a:p>
          <a:endParaRPr lang="en-US"/>
        </a:p>
      </dgm:t>
    </dgm:pt>
    <dgm:pt modelId="{E3F5B56C-1A95-0E45-9E41-FEBF73B03A60}">
      <dgm:prSet phldrT="[Text]"/>
      <dgm:spPr>
        <a:solidFill>
          <a:srgbClr val="CCFFCC"/>
        </a:solidFill>
      </dgm:spPr>
      <dgm:t>
        <a:bodyPr/>
        <a:lstStyle/>
        <a:p>
          <a:r>
            <a:rPr lang="en-US" dirty="0" smtClean="0">
              <a:solidFill>
                <a:schemeClr val="tx1"/>
              </a:solidFill>
            </a:rPr>
            <a:t>Poor implementation fidelity of effective practices</a:t>
          </a:r>
          <a:endParaRPr lang="en-US" dirty="0">
            <a:solidFill>
              <a:schemeClr val="tx1"/>
            </a:solidFill>
          </a:endParaRPr>
        </a:p>
      </dgm:t>
    </dgm:pt>
    <dgm:pt modelId="{1C43C0CD-41FA-E248-94FE-A7A7A404315A}" type="parTrans" cxnId="{DF309A62-4A05-A14E-9923-649D4197B273}">
      <dgm:prSet/>
      <dgm:spPr/>
      <dgm:t>
        <a:bodyPr/>
        <a:lstStyle/>
        <a:p>
          <a:endParaRPr lang="en-US"/>
        </a:p>
      </dgm:t>
    </dgm:pt>
    <dgm:pt modelId="{FE25FDB1-1D65-5E41-A28F-5B01E9333D1A}" type="sibTrans" cxnId="{DF309A62-4A05-A14E-9923-649D4197B273}">
      <dgm:prSet/>
      <dgm:spPr/>
      <dgm:t>
        <a:bodyPr/>
        <a:lstStyle/>
        <a:p>
          <a:endParaRPr lang="en-US"/>
        </a:p>
      </dgm:t>
    </dgm:pt>
    <dgm:pt modelId="{5A338380-618B-D147-B4E6-0AAC49D62D3F}">
      <dgm:prSet phldrT="[Text]"/>
      <dgm:spPr>
        <a:solidFill>
          <a:srgbClr val="CCFFCC"/>
        </a:solidFill>
      </dgm:spPr>
      <dgm:t>
        <a:bodyPr/>
        <a:lstStyle/>
        <a:p>
          <a:r>
            <a:rPr lang="en-US" dirty="0" smtClean="0">
              <a:solidFill>
                <a:schemeClr val="tx1"/>
              </a:solidFill>
            </a:rPr>
            <a:t>Inefficient organization support</a:t>
          </a:r>
          <a:endParaRPr lang="en-US" dirty="0">
            <a:solidFill>
              <a:schemeClr val="tx1"/>
            </a:solidFill>
          </a:endParaRPr>
        </a:p>
      </dgm:t>
    </dgm:pt>
    <dgm:pt modelId="{97F39588-C2A7-7A43-B15F-E141856FEF4C}" type="parTrans" cxnId="{88417731-5ABB-B046-8474-080E6E5CA104}">
      <dgm:prSet/>
      <dgm:spPr/>
      <dgm:t>
        <a:bodyPr/>
        <a:lstStyle/>
        <a:p>
          <a:endParaRPr lang="en-US"/>
        </a:p>
      </dgm:t>
    </dgm:pt>
    <dgm:pt modelId="{FD6B9DB6-7EEF-A74D-B57A-603C3A88FD0B}" type="sibTrans" cxnId="{88417731-5ABB-B046-8474-080E6E5CA104}">
      <dgm:prSet/>
      <dgm:spPr/>
      <dgm:t>
        <a:bodyPr/>
        <a:lstStyle/>
        <a:p>
          <a:endParaRPr lang="en-US"/>
        </a:p>
      </dgm:t>
    </dgm:pt>
    <dgm:pt modelId="{197D0E62-86A0-2D46-A1A5-4B11B995DF1C}">
      <dgm:prSet phldrT="[Text]"/>
      <dgm:spPr>
        <a:solidFill>
          <a:srgbClr val="CCFFCC"/>
        </a:solidFill>
      </dgm:spPr>
      <dgm:t>
        <a:bodyPr/>
        <a:lstStyle/>
        <a:p>
          <a:r>
            <a:rPr lang="en-US" dirty="0" smtClean="0">
              <a:solidFill>
                <a:schemeClr val="tx1"/>
              </a:solidFill>
            </a:rPr>
            <a:t>Poor leadership preparation</a:t>
          </a:r>
          <a:endParaRPr lang="en-US" dirty="0">
            <a:solidFill>
              <a:schemeClr val="tx1"/>
            </a:solidFill>
          </a:endParaRPr>
        </a:p>
      </dgm:t>
    </dgm:pt>
    <dgm:pt modelId="{AA20B196-7A7F-3040-BA5D-A45526745698}" type="parTrans" cxnId="{8039478A-994F-2E46-9E7E-09365CFC6751}">
      <dgm:prSet/>
      <dgm:spPr/>
      <dgm:t>
        <a:bodyPr/>
        <a:lstStyle/>
        <a:p>
          <a:endParaRPr lang="en-US"/>
        </a:p>
      </dgm:t>
    </dgm:pt>
    <dgm:pt modelId="{BB5807AB-6839-8D4F-A6BD-28A89E1D27A4}" type="sibTrans" cxnId="{8039478A-994F-2E46-9E7E-09365CFC6751}">
      <dgm:prSet/>
      <dgm:spPr/>
      <dgm:t>
        <a:bodyPr/>
        <a:lstStyle/>
        <a:p>
          <a:endParaRPr lang="en-US"/>
        </a:p>
      </dgm:t>
    </dgm:pt>
    <dgm:pt modelId="{5611821F-283B-194A-9C88-F5263CE1A10E}">
      <dgm:prSet phldrT="[Text]"/>
      <dgm:spPr>
        <a:solidFill>
          <a:srgbClr val="CCFFCC"/>
        </a:solidFill>
      </dgm:spPr>
      <dgm:t>
        <a:bodyPr/>
        <a:lstStyle/>
        <a:p>
          <a:r>
            <a:rPr lang="en-US" dirty="0" smtClean="0">
              <a:solidFill>
                <a:schemeClr val="tx1"/>
              </a:solidFill>
            </a:rPr>
            <a:t>Non-data-based decision making</a:t>
          </a:r>
          <a:endParaRPr lang="en-US" dirty="0">
            <a:solidFill>
              <a:schemeClr val="tx1"/>
            </a:solidFill>
          </a:endParaRPr>
        </a:p>
      </dgm:t>
    </dgm:pt>
    <dgm:pt modelId="{38D636E1-D523-3949-B199-2B757AA2F2EA}" type="parTrans" cxnId="{40DB6124-3BDE-4D4A-81AD-34DB72ABDA15}">
      <dgm:prSet/>
      <dgm:spPr/>
      <dgm:t>
        <a:bodyPr/>
        <a:lstStyle/>
        <a:p>
          <a:endParaRPr lang="en-US"/>
        </a:p>
      </dgm:t>
    </dgm:pt>
    <dgm:pt modelId="{B9FC54BB-1111-774D-9AD1-672C75B3005D}" type="sibTrans" cxnId="{40DB6124-3BDE-4D4A-81AD-34DB72ABDA15}">
      <dgm:prSet/>
      <dgm:spPr/>
      <dgm:t>
        <a:bodyPr/>
        <a:lstStyle/>
        <a:p>
          <a:endParaRPr lang="en-US"/>
        </a:p>
      </dgm:t>
    </dgm:pt>
    <dgm:pt modelId="{DCA879D9-E87F-CA48-AC2F-3C52AF819932}">
      <dgm:prSet phldrT="[Text]"/>
      <dgm:spPr>
        <a:solidFill>
          <a:srgbClr val="CCFFCC"/>
        </a:solidFill>
      </dgm:spPr>
      <dgm:t>
        <a:bodyPr/>
        <a:lstStyle/>
        <a:p>
          <a:r>
            <a:rPr lang="en-US" dirty="0" smtClean="0">
              <a:solidFill>
                <a:schemeClr val="tx1"/>
              </a:solidFill>
            </a:rPr>
            <a:t>Inefficient, ineffective instruction</a:t>
          </a:r>
          <a:endParaRPr lang="en-US" dirty="0">
            <a:solidFill>
              <a:schemeClr val="tx1"/>
            </a:solidFill>
          </a:endParaRPr>
        </a:p>
      </dgm:t>
    </dgm:pt>
    <dgm:pt modelId="{369E8B0D-5B22-BD4B-ACED-B1D5A98647BF}" type="parTrans" cxnId="{7D16054F-AE13-5E4E-AB52-EC51A53DFCB7}">
      <dgm:prSet/>
      <dgm:spPr/>
      <dgm:t>
        <a:bodyPr/>
        <a:lstStyle/>
        <a:p>
          <a:endParaRPr lang="en-US"/>
        </a:p>
      </dgm:t>
    </dgm:pt>
    <dgm:pt modelId="{BA63265B-9CC8-3242-97C1-138CE366A991}" type="sibTrans" cxnId="{7D16054F-AE13-5E4E-AB52-EC51A53DFCB7}">
      <dgm:prSet/>
      <dgm:spPr/>
      <dgm:t>
        <a:bodyPr/>
        <a:lstStyle/>
        <a:p>
          <a:endParaRPr lang="en-US"/>
        </a:p>
      </dgm:t>
    </dgm:pt>
    <dgm:pt modelId="{2C052D24-AF06-2A4F-8E54-B2D170DE7BAD}">
      <dgm:prSet phldrT="[Text]"/>
      <dgm:spPr/>
      <dgm:t>
        <a:bodyPr/>
        <a:lstStyle/>
        <a:p>
          <a:r>
            <a:rPr lang="en-US" dirty="0" smtClean="0">
              <a:solidFill>
                <a:schemeClr val="tx1"/>
              </a:solidFill>
            </a:rPr>
            <a:t>Disrespect</a:t>
          </a:r>
          <a:endParaRPr lang="en-US" dirty="0"/>
        </a:p>
      </dgm:t>
    </dgm:pt>
    <dgm:pt modelId="{371D791A-64D9-024A-BE0C-0B12767FDD59}" type="parTrans" cxnId="{7AE81A7F-D1CA-7D44-9281-C7434B7BB34D}">
      <dgm:prSet/>
      <dgm:spPr/>
      <dgm:t>
        <a:bodyPr/>
        <a:lstStyle/>
        <a:p>
          <a:endParaRPr lang="en-US"/>
        </a:p>
      </dgm:t>
    </dgm:pt>
    <dgm:pt modelId="{BCE1EF87-9BA0-BD43-A014-E7D2AA9FA75A}" type="sibTrans" cxnId="{7AE81A7F-D1CA-7D44-9281-C7434B7BB34D}">
      <dgm:prSet/>
      <dgm:spPr/>
      <dgm:t>
        <a:bodyPr/>
        <a:lstStyle/>
        <a:p>
          <a:endParaRPr lang="en-US"/>
        </a:p>
      </dgm:t>
    </dgm:pt>
    <dgm:pt modelId="{B1E9E682-F460-B44C-9C17-5D53A141B12C}">
      <dgm:prSet phldrT="[Text]"/>
      <dgm:spPr/>
      <dgm:t>
        <a:bodyPr/>
        <a:lstStyle/>
        <a:p>
          <a:r>
            <a:rPr lang="en-US" dirty="0" smtClean="0">
              <a:solidFill>
                <a:schemeClr val="tx1"/>
              </a:solidFill>
            </a:rPr>
            <a:t>Teasing, harassment, &amp; intimidation</a:t>
          </a:r>
          <a:endParaRPr lang="en-US" dirty="0"/>
        </a:p>
      </dgm:t>
    </dgm:pt>
    <dgm:pt modelId="{8BC8AE58-B17B-7C48-A411-44999FD032EB}" type="parTrans" cxnId="{9D7F6C7C-AB04-5648-B48E-D21DFC3E0B4C}">
      <dgm:prSet/>
      <dgm:spPr/>
      <dgm:t>
        <a:bodyPr/>
        <a:lstStyle/>
        <a:p>
          <a:endParaRPr lang="en-US"/>
        </a:p>
      </dgm:t>
    </dgm:pt>
    <dgm:pt modelId="{3223B446-3A88-A343-B23C-BDD984C591CD}" type="sibTrans" cxnId="{9D7F6C7C-AB04-5648-B48E-D21DFC3E0B4C}">
      <dgm:prSet/>
      <dgm:spPr/>
      <dgm:t>
        <a:bodyPr/>
        <a:lstStyle/>
        <a:p>
          <a:endParaRPr lang="en-US"/>
        </a:p>
      </dgm:t>
    </dgm:pt>
    <dgm:pt modelId="{6E98E2AB-5B18-134F-9C84-50C23B4BDCD7}">
      <dgm:prSet phldrT="[Text]"/>
      <dgm:spPr/>
      <dgm:t>
        <a:bodyPr/>
        <a:lstStyle/>
        <a:p>
          <a:r>
            <a:rPr lang="en-US" dirty="0" smtClean="0">
              <a:solidFill>
                <a:schemeClr val="tx1"/>
              </a:solidFill>
            </a:rPr>
            <a:t>Disengagement &amp; withdrawal</a:t>
          </a:r>
          <a:endParaRPr lang="en-US" dirty="0"/>
        </a:p>
      </dgm:t>
    </dgm:pt>
    <dgm:pt modelId="{43122697-BE14-6749-B50B-94BFC615DC04}" type="parTrans" cxnId="{2FDF44C6-9347-3745-B27A-258E41A138A3}">
      <dgm:prSet/>
      <dgm:spPr/>
      <dgm:t>
        <a:bodyPr/>
        <a:lstStyle/>
        <a:p>
          <a:endParaRPr lang="en-US"/>
        </a:p>
      </dgm:t>
    </dgm:pt>
    <dgm:pt modelId="{2D5C5292-713C-3441-9466-F99B020F8EA1}" type="sibTrans" cxnId="{2FDF44C6-9347-3745-B27A-258E41A138A3}">
      <dgm:prSet/>
      <dgm:spPr/>
      <dgm:t>
        <a:bodyPr/>
        <a:lstStyle/>
        <a:p>
          <a:endParaRPr lang="en-US"/>
        </a:p>
      </dgm:t>
    </dgm:pt>
    <dgm:pt modelId="{3A191ED2-4880-3D4C-8200-5D8B1126E030}">
      <dgm:prSet phldrT="[Text]"/>
      <dgm:spPr/>
      <dgm:t>
        <a:bodyPr/>
        <a:lstStyle/>
        <a:p>
          <a:r>
            <a:rPr lang="en-US" dirty="0" smtClean="0">
              <a:solidFill>
                <a:schemeClr val="tx1"/>
              </a:solidFill>
            </a:rPr>
            <a:t>Nonattendance, tardy, &amp; truancy</a:t>
          </a:r>
          <a:endParaRPr lang="en-US" dirty="0"/>
        </a:p>
      </dgm:t>
    </dgm:pt>
    <dgm:pt modelId="{B61AF3E4-9522-FD48-AAB6-6F8A63DFEE24}" type="parTrans" cxnId="{1C7042D8-124F-F746-965F-A6D0DE011C07}">
      <dgm:prSet/>
      <dgm:spPr/>
      <dgm:t>
        <a:bodyPr/>
        <a:lstStyle/>
        <a:p>
          <a:endParaRPr lang="en-US"/>
        </a:p>
      </dgm:t>
    </dgm:pt>
    <dgm:pt modelId="{59BA116A-EB26-0F41-AA4D-CF4B538EDEAD}" type="sibTrans" cxnId="{1C7042D8-124F-F746-965F-A6D0DE011C07}">
      <dgm:prSet/>
      <dgm:spPr/>
      <dgm:t>
        <a:bodyPr/>
        <a:lstStyle/>
        <a:p>
          <a:endParaRPr lang="en-US"/>
        </a:p>
      </dgm:t>
    </dgm:pt>
    <dgm:pt modelId="{82EB9BE2-B45D-C341-A984-545C1701FEE8}">
      <dgm:prSet phldrT="[Text]"/>
      <dgm:spPr/>
      <dgm:t>
        <a:bodyPr/>
        <a:lstStyle/>
        <a:p>
          <a:r>
            <a:rPr lang="en-US" dirty="0" smtClean="0">
              <a:solidFill>
                <a:schemeClr val="tx1"/>
              </a:solidFill>
            </a:rPr>
            <a:t>Violent/aggressive behavior</a:t>
          </a:r>
          <a:endParaRPr lang="en-US" dirty="0"/>
        </a:p>
      </dgm:t>
    </dgm:pt>
    <dgm:pt modelId="{34556C3D-4372-EB4D-89BE-033E56BF9A6E}" type="parTrans" cxnId="{9E76EF06-9E71-0143-AB75-B08EA55EA3E7}">
      <dgm:prSet/>
      <dgm:spPr/>
      <dgm:t>
        <a:bodyPr/>
        <a:lstStyle/>
        <a:p>
          <a:endParaRPr lang="en-US"/>
        </a:p>
      </dgm:t>
    </dgm:pt>
    <dgm:pt modelId="{F16EB671-0589-504B-8C14-5F9523B4D94A}" type="sibTrans" cxnId="{9E76EF06-9E71-0143-AB75-B08EA55EA3E7}">
      <dgm:prSet/>
      <dgm:spPr/>
      <dgm:t>
        <a:bodyPr/>
        <a:lstStyle/>
        <a:p>
          <a:endParaRPr lang="en-US"/>
        </a:p>
      </dgm:t>
    </dgm:pt>
    <dgm:pt modelId="{6B4794A3-E982-864F-A304-C1B7D76D62DB}">
      <dgm:prSet phldrT="[Text]"/>
      <dgm:spPr/>
      <dgm:t>
        <a:bodyPr/>
        <a:lstStyle/>
        <a:p>
          <a:r>
            <a:rPr lang="en-US" dirty="0" smtClean="0">
              <a:solidFill>
                <a:schemeClr val="tx1"/>
              </a:solidFill>
            </a:rPr>
            <a:t>Littering, graffiti, &amp; vandalism</a:t>
          </a:r>
          <a:endParaRPr lang="en-US" dirty="0"/>
        </a:p>
      </dgm:t>
    </dgm:pt>
    <dgm:pt modelId="{42DBEC3F-04AC-5648-A3B6-2D8F5E962350}" type="parTrans" cxnId="{61E958A8-83D6-6947-A670-E98EB4A45113}">
      <dgm:prSet/>
      <dgm:spPr/>
      <dgm:t>
        <a:bodyPr/>
        <a:lstStyle/>
        <a:p>
          <a:endParaRPr lang="en-US"/>
        </a:p>
      </dgm:t>
    </dgm:pt>
    <dgm:pt modelId="{5E4C773C-5A17-6346-9784-68DC9E386192}" type="sibTrans" cxnId="{61E958A8-83D6-6947-A670-E98EB4A45113}">
      <dgm:prSet/>
      <dgm:spPr/>
      <dgm:t>
        <a:bodyPr/>
        <a:lstStyle/>
        <a:p>
          <a:endParaRPr lang="en-US"/>
        </a:p>
      </dgm:t>
    </dgm:pt>
    <dgm:pt modelId="{87A3B8C9-38D5-1D4B-B1EB-3068545D549A}">
      <dgm:prSet phldrT="[Text]"/>
      <dgm:spPr/>
      <dgm:t>
        <a:bodyPr/>
        <a:lstStyle/>
        <a:p>
          <a:r>
            <a:rPr lang="en-US" dirty="0" smtClean="0">
              <a:solidFill>
                <a:schemeClr val="tx1"/>
              </a:solidFill>
            </a:rPr>
            <a:t>Substance use</a:t>
          </a:r>
          <a:endParaRPr lang="en-US" dirty="0"/>
        </a:p>
      </dgm:t>
    </dgm:pt>
    <dgm:pt modelId="{074DEF49-9143-314A-B387-912A178C2618}" type="parTrans" cxnId="{2B7195E8-7A84-C64C-A6FB-DF142FF7FB17}">
      <dgm:prSet/>
      <dgm:spPr/>
      <dgm:t>
        <a:bodyPr/>
        <a:lstStyle/>
        <a:p>
          <a:endParaRPr lang="en-US"/>
        </a:p>
      </dgm:t>
    </dgm:pt>
    <dgm:pt modelId="{BB981D95-47A3-6445-B068-B765F412FF39}" type="sibTrans" cxnId="{2B7195E8-7A84-C64C-A6FB-DF142FF7FB17}">
      <dgm:prSet/>
      <dgm:spPr/>
      <dgm:t>
        <a:bodyPr/>
        <a:lstStyle/>
        <a:p>
          <a:endParaRPr lang="en-US"/>
        </a:p>
      </dgm:t>
    </dgm:pt>
    <dgm:pt modelId="{8E2F8B91-602F-024B-874F-D86781778EC9}">
      <dgm:prSet phldrT="[Text]"/>
      <dgm:spPr>
        <a:solidFill>
          <a:srgbClr val="CCFFCC"/>
        </a:solidFill>
      </dgm:spPr>
      <dgm:t>
        <a:bodyPr/>
        <a:lstStyle/>
        <a:p>
          <a:r>
            <a:rPr lang="en-US" dirty="0" smtClean="0">
              <a:solidFill>
                <a:schemeClr val="tx1"/>
              </a:solidFill>
            </a:rPr>
            <a:t>Exclusionary disciplinary practices</a:t>
          </a:r>
          <a:endParaRPr lang="en-US" dirty="0"/>
        </a:p>
      </dgm:t>
    </dgm:pt>
    <dgm:pt modelId="{A55F9794-DEC3-D34D-A92F-495508C09641}" type="parTrans" cxnId="{DECF93DF-186A-6343-B775-910393FDC959}">
      <dgm:prSet/>
      <dgm:spPr/>
      <dgm:t>
        <a:bodyPr/>
        <a:lstStyle/>
        <a:p>
          <a:endParaRPr lang="en-US"/>
        </a:p>
      </dgm:t>
    </dgm:pt>
    <dgm:pt modelId="{DE090642-EA83-514B-9809-93C4538D2F7B}" type="sibTrans" cxnId="{DECF93DF-186A-6343-B775-910393FDC959}">
      <dgm:prSet/>
      <dgm:spPr/>
      <dgm:t>
        <a:bodyPr/>
        <a:lstStyle/>
        <a:p>
          <a:endParaRPr lang="en-US"/>
        </a:p>
      </dgm:t>
    </dgm:pt>
    <dgm:pt modelId="{3CD1DC85-8294-A046-BAE4-E31D8BD970A6}">
      <dgm:prSet phldrT="[Text]"/>
      <dgm:spPr>
        <a:solidFill>
          <a:srgbClr val="CCFFCC"/>
        </a:solidFill>
      </dgm:spPr>
      <dgm:t>
        <a:bodyPr/>
        <a:lstStyle/>
        <a:p>
          <a:r>
            <a:rPr lang="en-US" dirty="0" smtClean="0">
              <a:solidFill>
                <a:schemeClr val="tx1"/>
              </a:solidFill>
            </a:rPr>
            <a:t>Negative adult role models</a:t>
          </a:r>
          <a:endParaRPr lang="en-US" dirty="0">
            <a:solidFill>
              <a:schemeClr val="tx1"/>
            </a:solidFill>
          </a:endParaRPr>
        </a:p>
      </dgm:t>
    </dgm:pt>
    <dgm:pt modelId="{2FD5B7F0-973E-454F-99F2-F886F10D16B3}" type="parTrans" cxnId="{68B0EBCB-F314-D64E-8385-136CE7191D80}">
      <dgm:prSet/>
      <dgm:spPr/>
      <dgm:t>
        <a:bodyPr/>
        <a:lstStyle/>
        <a:p>
          <a:endParaRPr lang="en-US"/>
        </a:p>
      </dgm:t>
    </dgm:pt>
    <dgm:pt modelId="{6552C198-6398-BF4E-9490-076D7C0C03E8}" type="sibTrans" cxnId="{68B0EBCB-F314-D64E-8385-136CE7191D80}">
      <dgm:prSet/>
      <dgm:spPr/>
      <dgm:t>
        <a:bodyPr/>
        <a:lstStyle/>
        <a:p>
          <a:endParaRPr lang="en-US"/>
        </a:p>
      </dgm:t>
    </dgm:pt>
    <dgm:pt modelId="{09C1C2D6-34B4-B14B-922C-BB46743D42F4}" type="pres">
      <dgm:prSet presAssocID="{3D750928-4503-D249-A207-351C43825F0B}" presName="Name0" presStyleCnt="0">
        <dgm:presLayoutVars>
          <dgm:dir/>
          <dgm:animLvl val="lvl"/>
          <dgm:resizeHandles val="exact"/>
        </dgm:presLayoutVars>
      </dgm:prSet>
      <dgm:spPr/>
      <dgm:t>
        <a:bodyPr/>
        <a:lstStyle/>
        <a:p>
          <a:endParaRPr lang="en-US"/>
        </a:p>
      </dgm:t>
    </dgm:pt>
    <dgm:pt modelId="{56A82830-A81B-1041-82F2-A585D24DD62B}" type="pres">
      <dgm:prSet presAssocID="{C4D2B98F-A38C-9444-AB81-A805EA56F126}" presName="composite" presStyleCnt="0"/>
      <dgm:spPr/>
    </dgm:pt>
    <dgm:pt modelId="{F5707D0B-821A-9242-83CC-DA057D451575}" type="pres">
      <dgm:prSet presAssocID="{C4D2B98F-A38C-9444-AB81-A805EA56F126}" presName="parTx" presStyleLbl="alignNode1" presStyleIdx="0" presStyleCnt="2">
        <dgm:presLayoutVars>
          <dgm:chMax val="0"/>
          <dgm:chPref val="0"/>
          <dgm:bulletEnabled val="1"/>
        </dgm:presLayoutVars>
      </dgm:prSet>
      <dgm:spPr/>
      <dgm:t>
        <a:bodyPr/>
        <a:lstStyle/>
        <a:p>
          <a:endParaRPr lang="en-US"/>
        </a:p>
      </dgm:t>
    </dgm:pt>
    <dgm:pt modelId="{08CB3FA0-D305-694A-8B24-5D1A3408EED3}" type="pres">
      <dgm:prSet presAssocID="{C4D2B98F-A38C-9444-AB81-A805EA56F126}" presName="desTx" presStyleLbl="alignAccFollowNode1" presStyleIdx="0" presStyleCnt="2">
        <dgm:presLayoutVars>
          <dgm:bulletEnabled val="1"/>
        </dgm:presLayoutVars>
      </dgm:prSet>
      <dgm:spPr/>
      <dgm:t>
        <a:bodyPr/>
        <a:lstStyle/>
        <a:p>
          <a:endParaRPr lang="en-US"/>
        </a:p>
      </dgm:t>
    </dgm:pt>
    <dgm:pt modelId="{869867ED-660D-5D46-AE1A-7126BEF47382}" type="pres">
      <dgm:prSet presAssocID="{AA4D19E8-D73A-4C45-85AC-A53BFB6306B9}" presName="space" presStyleCnt="0"/>
      <dgm:spPr/>
    </dgm:pt>
    <dgm:pt modelId="{0B1D5195-D332-3846-8F77-B0E290896BA4}" type="pres">
      <dgm:prSet presAssocID="{74F50B2B-9FE1-0449-AB35-F2A3FED6CA26}" presName="composite" presStyleCnt="0"/>
      <dgm:spPr/>
    </dgm:pt>
    <dgm:pt modelId="{4C166260-6484-3847-9B91-80FCC0015A6F}" type="pres">
      <dgm:prSet presAssocID="{74F50B2B-9FE1-0449-AB35-F2A3FED6CA26}" presName="parTx" presStyleLbl="alignNode1" presStyleIdx="1" presStyleCnt="2" custScaleX="105707">
        <dgm:presLayoutVars>
          <dgm:chMax val="0"/>
          <dgm:chPref val="0"/>
          <dgm:bulletEnabled val="1"/>
        </dgm:presLayoutVars>
      </dgm:prSet>
      <dgm:spPr/>
      <dgm:t>
        <a:bodyPr/>
        <a:lstStyle/>
        <a:p>
          <a:endParaRPr lang="en-US"/>
        </a:p>
      </dgm:t>
    </dgm:pt>
    <dgm:pt modelId="{02D8AAE5-9D2F-2B4B-B93A-8FD8B116C404}" type="pres">
      <dgm:prSet presAssocID="{74F50B2B-9FE1-0449-AB35-F2A3FED6CA26}" presName="desTx" presStyleLbl="alignAccFollowNode1" presStyleIdx="1" presStyleCnt="2" custScaleX="105731">
        <dgm:presLayoutVars>
          <dgm:bulletEnabled val="1"/>
        </dgm:presLayoutVars>
      </dgm:prSet>
      <dgm:spPr/>
      <dgm:t>
        <a:bodyPr/>
        <a:lstStyle/>
        <a:p>
          <a:endParaRPr lang="en-US"/>
        </a:p>
      </dgm:t>
    </dgm:pt>
  </dgm:ptLst>
  <dgm:cxnLst>
    <dgm:cxn modelId="{7AE81A7F-D1CA-7D44-9281-C7434B7BB34D}" srcId="{C4D2B98F-A38C-9444-AB81-A805EA56F126}" destId="{2C052D24-AF06-2A4F-8E54-B2D170DE7BAD}" srcOrd="1" destOrd="0" parTransId="{371D791A-64D9-024A-BE0C-0B12767FDD59}" sibTransId="{BCE1EF87-9BA0-BD43-A014-E7D2AA9FA75A}"/>
    <dgm:cxn modelId="{39D7C9BB-5E56-154A-93E0-781298397806}" type="presOf" srcId="{45522655-CE12-3046-911A-12B5EF669D4F}" destId="{02D8AAE5-9D2F-2B4B-B93A-8FD8B116C404}" srcOrd="0" destOrd="2" presId="urn:microsoft.com/office/officeart/2005/8/layout/hList1"/>
    <dgm:cxn modelId="{F9AF98E1-1FD4-664D-9B5C-02FD5DA8E49B}" type="presOf" srcId="{8E2F8B91-602F-024B-874F-D86781778EC9}" destId="{02D8AAE5-9D2F-2B4B-B93A-8FD8B116C404}" srcOrd="0" destOrd="1" presId="urn:microsoft.com/office/officeart/2005/8/layout/hList1"/>
    <dgm:cxn modelId="{04D89686-F2CA-7942-ABD3-38DE36FD7AF0}" srcId="{74F50B2B-9FE1-0449-AB35-F2A3FED6CA26}" destId="{7DC0C7BC-FB72-9C49-A56E-FBEF081F4C3D}" srcOrd="0" destOrd="0" parTransId="{F03D0F6C-19CD-0D4C-BCE4-0A0221683AD1}" sibTransId="{FB3EA730-EBA9-B04A-9041-F4094A2F7DEF}"/>
    <dgm:cxn modelId="{1D5F0D2A-D515-F44D-B25D-FF4B5771462B}" type="presOf" srcId="{2C052D24-AF06-2A4F-8E54-B2D170DE7BAD}" destId="{08CB3FA0-D305-694A-8B24-5D1A3408EED3}" srcOrd="0" destOrd="1" presId="urn:microsoft.com/office/officeart/2005/8/layout/hList1"/>
    <dgm:cxn modelId="{7D16054F-AE13-5E4E-AB52-EC51A53DFCB7}" srcId="{74F50B2B-9FE1-0449-AB35-F2A3FED6CA26}" destId="{DCA879D9-E87F-CA48-AC2F-3C52AF819932}" srcOrd="7" destOrd="0" parTransId="{369E8B0D-5B22-BD4B-ACED-B1D5A98647BF}" sibTransId="{BA63265B-9CC8-3242-97C1-138CE366A991}"/>
    <dgm:cxn modelId="{C4DC0EA9-5F99-9B43-81B3-DF50382EC46B}" type="presOf" srcId="{5A338380-618B-D147-B4E6-0AAC49D62D3F}" destId="{02D8AAE5-9D2F-2B4B-B93A-8FD8B116C404}" srcOrd="0" destOrd="4" presId="urn:microsoft.com/office/officeart/2005/8/layout/hList1"/>
    <dgm:cxn modelId="{DECF93DF-186A-6343-B775-910393FDC959}" srcId="{74F50B2B-9FE1-0449-AB35-F2A3FED6CA26}" destId="{8E2F8B91-602F-024B-874F-D86781778EC9}" srcOrd="1" destOrd="0" parTransId="{A55F9794-DEC3-D34D-A92F-495508C09641}" sibTransId="{DE090642-EA83-514B-9809-93C4538D2F7B}"/>
    <dgm:cxn modelId="{AF6E9F63-7F89-054B-811B-77E3B6244FC0}" srcId="{3D750928-4503-D249-A207-351C43825F0B}" destId="{C4D2B98F-A38C-9444-AB81-A805EA56F126}" srcOrd="0" destOrd="0" parTransId="{E7FCFF45-9718-4F45-B6B1-F933AFC1C8AF}" sibTransId="{AA4D19E8-D73A-4C45-85AC-A53BFB6306B9}"/>
    <dgm:cxn modelId="{A82F7BB7-5E02-4C42-9332-BFD925C6A8EF}" type="presOf" srcId="{6B4794A3-E982-864F-A304-C1B7D76D62DB}" destId="{08CB3FA0-D305-694A-8B24-5D1A3408EED3}" srcOrd="0" destOrd="6" presId="urn:microsoft.com/office/officeart/2005/8/layout/hList1"/>
    <dgm:cxn modelId="{F3BE9F6C-9D59-FA4E-AFAA-80D9FDB95A8D}" type="presOf" srcId="{7DC0C7BC-FB72-9C49-A56E-FBEF081F4C3D}" destId="{02D8AAE5-9D2F-2B4B-B93A-8FD8B116C404}" srcOrd="0" destOrd="0" presId="urn:microsoft.com/office/officeart/2005/8/layout/hList1"/>
    <dgm:cxn modelId="{EB606A0C-F5B0-284B-8338-9FF869403B95}" type="presOf" srcId="{82EB9BE2-B45D-C341-A984-545C1701FEE8}" destId="{08CB3FA0-D305-694A-8B24-5D1A3408EED3}" srcOrd="0" destOrd="5" presId="urn:microsoft.com/office/officeart/2005/8/layout/hList1"/>
    <dgm:cxn modelId="{2B7195E8-7A84-C64C-A6FB-DF142FF7FB17}" srcId="{C4D2B98F-A38C-9444-AB81-A805EA56F126}" destId="{87A3B8C9-38D5-1D4B-B1EB-3068545D549A}" srcOrd="7" destOrd="0" parTransId="{074DEF49-9143-314A-B387-912A178C2618}" sibTransId="{BB981D95-47A3-6445-B068-B765F412FF39}"/>
    <dgm:cxn modelId="{CF194876-DE90-194A-9C33-585969A01573}" type="presOf" srcId="{3A191ED2-4880-3D4C-8200-5D8B1126E030}" destId="{08CB3FA0-D305-694A-8B24-5D1A3408EED3}" srcOrd="0" destOrd="4" presId="urn:microsoft.com/office/officeart/2005/8/layout/hList1"/>
    <dgm:cxn modelId="{1718F1BF-AFD3-0E4A-B3D5-ED2B5D712951}" srcId="{C4D2B98F-A38C-9444-AB81-A805EA56F126}" destId="{A29A5853-8634-774A-BFE1-92E61DD58A2E}" srcOrd="0" destOrd="0" parTransId="{D14E96DA-6C90-964D-85FD-0F891B03EC05}" sibTransId="{34EDF3DB-2A38-9542-8BBD-5572B0A7F6F5}"/>
    <dgm:cxn modelId="{ED3ED24D-EA13-2C40-9A49-7558996E17FF}" type="presOf" srcId="{87A3B8C9-38D5-1D4B-B1EB-3068545D549A}" destId="{08CB3FA0-D305-694A-8B24-5D1A3408EED3}" srcOrd="0" destOrd="7" presId="urn:microsoft.com/office/officeart/2005/8/layout/hList1"/>
    <dgm:cxn modelId="{DD83AB3E-F588-1E45-88B4-996693212B50}" type="presOf" srcId="{74F50B2B-9FE1-0449-AB35-F2A3FED6CA26}" destId="{4C166260-6484-3847-9B91-80FCC0015A6F}" srcOrd="0" destOrd="0" presId="urn:microsoft.com/office/officeart/2005/8/layout/hList1"/>
    <dgm:cxn modelId="{68B0EBCB-F314-D64E-8385-136CE7191D80}" srcId="{74F50B2B-9FE1-0449-AB35-F2A3FED6CA26}" destId="{3CD1DC85-8294-A046-BAE4-E31D8BD970A6}" srcOrd="8" destOrd="0" parTransId="{2FD5B7F0-973E-454F-99F2-F886F10D16B3}" sibTransId="{6552C198-6398-BF4E-9490-076D7C0C03E8}"/>
    <dgm:cxn modelId="{88417731-5ABB-B046-8474-080E6E5CA104}" srcId="{74F50B2B-9FE1-0449-AB35-F2A3FED6CA26}" destId="{5A338380-618B-D147-B4E6-0AAC49D62D3F}" srcOrd="4" destOrd="0" parTransId="{97F39588-C2A7-7A43-B15F-E141856FEF4C}" sibTransId="{FD6B9DB6-7EEF-A74D-B57A-603C3A88FD0B}"/>
    <dgm:cxn modelId="{1C7042D8-124F-F746-965F-A6D0DE011C07}" srcId="{C4D2B98F-A38C-9444-AB81-A805EA56F126}" destId="{3A191ED2-4880-3D4C-8200-5D8B1126E030}" srcOrd="4" destOrd="0" parTransId="{B61AF3E4-9522-FD48-AAB6-6F8A63DFEE24}" sibTransId="{59BA116A-EB26-0F41-AA4D-CF4B538EDEAD}"/>
    <dgm:cxn modelId="{4FFB9B2B-68A5-FE43-AE2C-117A6370A6F4}" type="presOf" srcId="{3D750928-4503-D249-A207-351C43825F0B}" destId="{09C1C2D6-34B4-B14B-922C-BB46743D42F4}" srcOrd="0" destOrd="0" presId="urn:microsoft.com/office/officeart/2005/8/layout/hList1"/>
    <dgm:cxn modelId="{1F7E7E30-D045-A248-A10F-929D7EAFA7D4}" type="presOf" srcId="{B1E9E682-F460-B44C-9C17-5D53A141B12C}" destId="{08CB3FA0-D305-694A-8B24-5D1A3408EED3}" srcOrd="0" destOrd="2" presId="urn:microsoft.com/office/officeart/2005/8/layout/hList1"/>
    <dgm:cxn modelId="{736CB40B-8E11-8A4A-AA50-CCF2490B0BDB}" type="presOf" srcId="{A29A5853-8634-774A-BFE1-92E61DD58A2E}" destId="{08CB3FA0-D305-694A-8B24-5D1A3408EED3}" srcOrd="0" destOrd="0" presId="urn:microsoft.com/office/officeart/2005/8/layout/hList1"/>
    <dgm:cxn modelId="{19DEA4B5-4D5E-5F4A-86D5-80C2607E9131}" type="presOf" srcId="{197D0E62-86A0-2D46-A1A5-4B11B995DF1C}" destId="{02D8AAE5-9D2F-2B4B-B93A-8FD8B116C404}" srcOrd="0" destOrd="5" presId="urn:microsoft.com/office/officeart/2005/8/layout/hList1"/>
    <dgm:cxn modelId="{61E958A8-83D6-6947-A670-E98EB4A45113}" srcId="{C4D2B98F-A38C-9444-AB81-A805EA56F126}" destId="{6B4794A3-E982-864F-A304-C1B7D76D62DB}" srcOrd="6" destOrd="0" parTransId="{42DBEC3F-04AC-5648-A3B6-2D8F5E962350}" sibTransId="{5E4C773C-5A17-6346-9784-68DC9E386192}"/>
    <dgm:cxn modelId="{9D7F6C7C-AB04-5648-B48E-D21DFC3E0B4C}" srcId="{C4D2B98F-A38C-9444-AB81-A805EA56F126}" destId="{B1E9E682-F460-B44C-9C17-5D53A141B12C}" srcOrd="2" destOrd="0" parTransId="{8BC8AE58-B17B-7C48-A411-44999FD032EB}" sibTransId="{3223B446-3A88-A343-B23C-BDD984C591CD}"/>
    <dgm:cxn modelId="{2A1CEEDF-A9F3-4644-B9F6-9CF7CAA5D617}" srcId="{74F50B2B-9FE1-0449-AB35-F2A3FED6CA26}" destId="{45522655-CE12-3046-911A-12B5EF669D4F}" srcOrd="2" destOrd="0" parTransId="{71CC5771-8367-2643-8CB2-EE717FF67BA9}" sibTransId="{58A8E5FB-CD41-1A4F-B03D-385315D906F6}"/>
    <dgm:cxn modelId="{2FDF44C6-9347-3745-B27A-258E41A138A3}" srcId="{C4D2B98F-A38C-9444-AB81-A805EA56F126}" destId="{6E98E2AB-5B18-134F-9C84-50C23B4BDCD7}" srcOrd="3" destOrd="0" parTransId="{43122697-BE14-6749-B50B-94BFC615DC04}" sibTransId="{2D5C5292-713C-3441-9466-F99B020F8EA1}"/>
    <dgm:cxn modelId="{40DB6124-3BDE-4D4A-81AD-34DB72ABDA15}" srcId="{74F50B2B-9FE1-0449-AB35-F2A3FED6CA26}" destId="{5611821F-283B-194A-9C88-F5263CE1A10E}" srcOrd="6" destOrd="0" parTransId="{38D636E1-D523-3949-B199-2B757AA2F2EA}" sibTransId="{B9FC54BB-1111-774D-9AD1-672C75B3005D}"/>
    <dgm:cxn modelId="{93C6E2F7-B446-E747-BCDA-11DDB3B2877F}" type="presOf" srcId="{C4D2B98F-A38C-9444-AB81-A805EA56F126}" destId="{F5707D0B-821A-9242-83CC-DA057D451575}" srcOrd="0" destOrd="0" presId="urn:microsoft.com/office/officeart/2005/8/layout/hList1"/>
    <dgm:cxn modelId="{7E54966B-60D0-BF49-A6DF-16EA660C2D70}" srcId="{3D750928-4503-D249-A207-351C43825F0B}" destId="{74F50B2B-9FE1-0449-AB35-F2A3FED6CA26}" srcOrd="1" destOrd="0" parTransId="{77E37C12-6CDC-3248-BE47-13445B2D1ADE}" sibTransId="{8214F83A-8F50-8749-99B7-1E6163DCD98C}"/>
    <dgm:cxn modelId="{DF309A62-4A05-A14E-9923-649D4197B273}" srcId="{74F50B2B-9FE1-0449-AB35-F2A3FED6CA26}" destId="{E3F5B56C-1A95-0E45-9E41-FEBF73B03A60}" srcOrd="3" destOrd="0" parTransId="{1C43C0CD-41FA-E248-94FE-A7A7A404315A}" sibTransId="{FE25FDB1-1D65-5E41-A28F-5B01E9333D1A}"/>
    <dgm:cxn modelId="{D4C9BB8A-5631-6E4E-AE95-7D3E08C13519}" type="presOf" srcId="{5611821F-283B-194A-9C88-F5263CE1A10E}" destId="{02D8AAE5-9D2F-2B4B-B93A-8FD8B116C404}" srcOrd="0" destOrd="6" presId="urn:microsoft.com/office/officeart/2005/8/layout/hList1"/>
    <dgm:cxn modelId="{9E76EF06-9E71-0143-AB75-B08EA55EA3E7}" srcId="{C4D2B98F-A38C-9444-AB81-A805EA56F126}" destId="{82EB9BE2-B45D-C341-A984-545C1701FEE8}" srcOrd="5" destOrd="0" parTransId="{34556C3D-4372-EB4D-89BE-033E56BF9A6E}" sibTransId="{F16EB671-0589-504B-8C14-5F9523B4D94A}"/>
    <dgm:cxn modelId="{25D4668A-024E-4B40-BCA6-071ACD49985D}" type="presOf" srcId="{E3F5B56C-1A95-0E45-9E41-FEBF73B03A60}" destId="{02D8AAE5-9D2F-2B4B-B93A-8FD8B116C404}" srcOrd="0" destOrd="3" presId="urn:microsoft.com/office/officeart/2005/8/layout/hList1"/>
    <dgm:cxn modelId="{8039478A-994F-2E46-9E7E-09365CFC6751}" srcId="{74F50B2B-9FE1-0449-AB35-F2A3FED6CA26}" destId="{197D0E62-86A0-2D46-A1A5-4B11B995DF1C}" srcOrd="5" destOrd="0" parTransId="{AA20B196-7A7F-3040-BA5D-A45526745698}" sibTransId="{BB5807AB-6839-8D4F-A6BD-28A89E1D27A4}"/>
    <dgm:cxn modelId="{5C56CB0D-0755-FE42-81CD-E776A140AC82}" type="presOf" srcId="{3CD1DC85-8294-A046-BAE4-E31D8BD970A6}" destId="{02D8AAE5-9D2F-2B4B-B93A-8FD8B116C404}" srcOrd="0" destOrd="8" presId="urn:microsoft.com/office/officeart/2005/8/layout/hList1"/>
    <dgm:cxn modelId="{2BD1E7DB-9FAD-3E46-993F-25BADE61EF50}" type="presOf" srcId="{6E98E2AB-5B18-134F-9C84-50C23B4BDCD7}" destId="{08CB3FA0-D305-694A-8B24-5D1A3408EED3}" srcOrd="0" destOrd="3" presId="urn:microsoft.com/office/officeart/2005/8/layout/hList1"/>
    <dgm:cxn modelId="{E01281DB-6472-0344-9EF7-F109CA7DF41F}" type="presOf" srcId="{DCA879D9-E87F-CA48-AC2F-3C52AF819932}" destId="{02D8AAE5-9D2F-2B4B-B93A-8FD8B116C404}" srcOrd="0" destOrd="7" presId="urn:microsoft.com/office/officeart/2005/8/layout/hList1"/>
    <dgm:cxn modelId="{EAAAB794-D807-0843-824F-B1C358DE4CBA}" type="presParOf" srcId="{09C1C2D6-34B4-B14B-922C-BB46743D42F4}" destId="{56A82830-A81B-1041-82F2-A585D24DD62B}" srcOrd="0" destOrd="0" presId="urn:microsoft.com/office/officeart/2005/8/layout/hList1"/>
    <dgm:cxn modelId="{DB2F4BF4-B485-2E4E-8985-4FFC1353D03D}" type="presParOf" srcId="{56A82830-A81B-1041-82F2-A585D24DD62B}" destId="{F5707D0B-821A-9242-83CC-DA057D451575}" srcOrd="0" destOrd="0" presId="urn:microsoft.com/office/officeart/2005/8/layout/hList1"/>
    <dgm:cxn modelId="{DF3C5C6F-9953-D142-8FA2-74D8B9904399}" type="presParOf" srcId="{56A82830-A81B-1041-82F2-A585D24DD62B}" destId="{08CB3FA0-D305-694A-8B24-5D1A3408EED3}" srcOrd="1" destOrd="0" presId="urn:microsoft.com/office/officeart/2005/8/layout/hList1"/>
    <dgm:cxn modelId="{1CAD9B87-E2BE-B449-804D-D8F737E7E767}" type="presParOf" srcId="{09C1C2D6-34B4-B14B-922C-BB46743D42F4}" destId="{869867ED-660D-5D46-AE1A-7126BEF47382}" srcOrd="1" destOrd="0" presId="urn:microsoft.com/office/officeart/2005/8/layout/hList1"/>
    <dgm:cxn modelId="{D44B71ED-EEA0-E141-A576-3712FBAFDF43}" type="presParOf" srcId="{09C1C2D6-34B4-B14B-922C-BB46743D42F4}" destId="{0B1D5195-D332-3846-8F77-B0E290896BA4}" srcOrd="2" destOrd="0" presId="urn:microsoft.com/office/officeart/2005/8/layout/hList1"/>
    <dgm:cxn modelId="{6F6B37FC-728D-864F-A955-099EFB9406FA}" type="presParOf" srcId="{0B1D5195-D332-3846-8F77-B0E290896BA4}" destId="{4C166260-6484-3847-9B91-80FCC0015A6F}" srcOrd="0" destOrd="0" presId="urn:microsoft.com/office/officeart/2005/8/layout/hList1"/>
    <dgm:cxn modelId="{D57F8878-F71F-414A-B3F3-BCDF35A5627D}" type="presParOf" srcId="{0B1D5195-D332-3846-8F77-B0E290896BA4}" destId="{02D8AAE5-9D2F-2B4B-B93A-8FD8B116C4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750928-4503-D249-A207-351C43825F0B}"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A29A5853-8634-774A-BFE1-92E61DD58A2E}">
      <dgm:prSet phldrT="[Text]" custT="1"/>
      <dgm:spPr/>
      <dgm:t>
        <a:bodyPr/>
        <a:lstStyle/>
        <a:p>
          <a:r>
            <a:rPr lang="en-US" sz="2200" dirty="0" smtClean="0"/>
            <a:t>Positive &gt; negative contacts</a:t>
          </a:r>
          <a:endParaRPr lang="en-US" sz="2200" dirty="0"/>
        </a:p>
      </dgm:t>
    </dgm:pt>
    <dgm:pt modelId="{D14E96DA-6C90-964D-85FD-0F891B03EC05}" type="parTrans" cxnId="{1718F1BF-AFD3-0E4A-B3D5-ED2B5D712951}">
      <dgm:prSet/>
      <dgm:spPr/>
      <dgm:t>
        <a:bodyPr/>
        <a:lstStyle/>
        <a:p>
          <a:endParaRPr lang="en-US"/>
        </a:p>
      </dgm:t>
    </dgm:pt>
    <dgm:pt modelId="{34EDF3DB-2A38-9542-8BBD-5572B0A7F6F5}" type="sibTrans" cxnId="{1718F1BF-AFD3-0E4A-B3D5-ED2B5D712951}">
      <dgm:prSet/>
      <dgm:spPr/>
      <dgm:t>
        <a:bodyPr/>
        <a:lstStyle/>
        <a:p>
          <a:endParaRPr lang="en-US"/>
        </a:p>
      </dgm:t>
    </dgm:pt>
    <dgm:pt modelId="{74F50B2B-9FE1-0449-AB35-F2A3FED6CA26}">
      <dgm:prSet phldrT="[Text]" custT="1"/>
      <dgm:spPr>
        <a:solidFill>
          <a:srgbClr val="78FF1A"/>
        </a:solidFill>
      </dgm:spPr>
      <dgm:t>
        <a:bodyPr/>
        <a:lstStyle/>
        <a:p>
          <a:r>
            <a:rPr lang="en-US" sz="2000" dirty="0" smtClean="0">
              <a:solidFill>
                <a:schemeClr val="tx1"/>
              </a:solidFill>
            </a:rPr>
            <a:t>KID:</a:t>
          </a:r>
        </a:p>
        <a:p>
          <a:r>
            <a:rPr lang="en-US" sz="2000" dirty="0" smtClean="0">
              <a:solidFill>
                <a:schemeClr val="tx1"/>
              </a:solidFill>
            </a:rPr>
            <a:t>Positive School Climate </a:t>
          </a:r>
          <a:endParaRPr lang="en-US" sz="2000" dirty="0">
            <a:solidFill>
              <a:schemeClr val="tx1"/>
            </a:solidFill>
          </a:endParaRPr>
        </a:p>
      </dgm:t>
    </dgm:pt>
    <dgm:pt modelId="{77E37C12-6CDC-3248-BE47-13445B2D1ADE}" type="parTrans" cxnId="{7E54966B-60D0-BF49-A6DF-16EA660C2D70}">
      <dgm:prSet/>
      <dgm:spPr/>
      <dgm:t>
        <a:bodyPr/>
        <a:lstStyle/>
        <a:p>
          <a:endParaRPr lang="en-US"/>
        </a:p>
      </dgm:t>
    </dgm:pt>
    <dgm:pt modelId="{8214F83A-8F50-8749-99B7-1E6163DCD98C}" type="sibTrans" cxnId="{7E54966B-60D0-BF49-A6DF-16EA660C2D70}">
      <dgm:prSet/>
      <dgm:spPr/>
      <dgm:t>
        <a:bodyPr/>
        <a:lstStyle/>
        <a:p>
          <a:endParaRPr lang="en-US"/>
        </a:p>
      </dgm:t>
    </dgm:pt>
    <dgm:pt modelId="{7DC0C7BC-FB72-9C49-A56E-FBEF081F4C3D}">
      <dgm:prSet phldrT="[Text]" custT="1"/>
      <dgm:spPr>
        <a:solidFill>
          <a:srgbClr val="CCFFCC"/>
        </a:solidFill>
      </dgm:spPr>
      <dgm:t>
        <a:bodyPr/>
        <a:lstStyle/>
        <a:p>
          <a:pPr>
            <a:spcBef>
              <a:spcPts val="600"/>
            </a:spcBef>
            <a:spcAft>
              <a:spcPts val="600"/>
            </a:spcAft>
          </a:pPr>
          <a:r>
            <a:rPr lang="en-US" sz="2200" dirty="0" smtClean="0">
              <a:solidFill>
                <a:schemeClr val="tx1"/>
              </a:solidFill>
            </a:rPr>
            <a:t>Compliance &amp; cooperation</a:t>
          </a:r>
          <a:endParaRPr lang="en-US" sz="2200" dirty="0"/>
        </a:p>
      </dgm:t>
    </dgm:pt>
    <dgm:pt modelId="{F03D0F6C-19CD-0D4C-BCE4-0A0221683AD1}" type="parTrans" cxnId="{04D89686-F2CA-7942-ABD3-38DE36FD7AF0}">
      <dgm:prSet/>
      <dgm:spPr/>
      <dgm:t>
        <a:bodyPr/>
        <a:lstStyle/>
        <a:p>
          <a:endParaRPr lang="en-US"/>
        </a:p>
      </dgm:t>
    </dgm:pt>
    <dgm:pt modelId="{FB3EA730-EBA9-B04A-9041-F4094A2F7DEF}" type="sibTrans" cxnId="{04D89686-F2CA-7942-ABD3-38DE36FD7AF0}">
      <dgm:prSet/>
      <dgm:spPr/>
      <dgm:t>
        <a:bodyPr/>
        <a:lstStyle/>
        <a:p>
          <a:endParaRPr lang="en-US"/>
        </a:p>
      </dgm:t>
    </dgm:pt>
    <dgm:pt modelId="{C4D2B98F-A38C-9444-AB81-A805EA56F126}">
      <dgm:prSet phldrT="[Text]" custT="1"/>
      <dgm:spPr>
        <a:solidFill>
          <a:srgbClr val="78FF1A"/>
        </a:solidFill>
      </dgm:spPr>
      <dgm:t>
        <a:bodyPr/>
        <a:lstStyle/>
        <a:p>
          <a:r>
            <a:rPr lang="en-US" sz="2000" dirty="0" smtClean="0">
              <a:solidFill>
                <a:schemeClr val="tx1"/>
              </a:solidFill>
            </a:rPr>
            <a:t>SCHOOL: </a:t>
          </a:r>
        </a:p>
        <a:p>
          <a:r>
            <a:rPr lang="en-US" sz="2000" dirty="0" smtClean="0">
              <a:solidFill>
                <a:schemeClr val="tx1"/>
              </a:solidFill>
            </a:rPr>
            <a:t>Positive School Climate</a:t>
          </a:r>
          <a:endParaRPr lang="en-US" sz="2000" dirty="0">
            <a:solidFill>
              <a:schemeClr val="tx1"/>
            </a:solidFill>
          </a:endParaRPr>
        </a:p>
      </dgm:t>
    </dgm:pt>
    <dgm:pt modelId="{E7FCFF45-9718-4F45-B6B1-F933AFC1C8AF}" type="parTrans" cxnId="{AF6E9F63-7F89-054B-811B-77E3B6244FC0}">
      <dgm:prSet/>
      <dgm:spPr/>
      <dgm:t>
        <a:bodyPr/>
        <a:lstStyle/>
        <a:p>
          <a:endParaRPr lang="en-US"/>
        </a:p>
      </dgm:t>
    </dgm:pt>
    <dgm:pt modelId="{AA4D19E8-D73A-4C45-85AC-A53BFB6306B9}" type="sibTrans" cxnId="{AF6E9F63-7F89-054B-811B-77E3B6244FC0}">
      <dgm:prSet/>
      <dgm:spPr/>
      <dgm:t>
        <a:bodyPr/>
        <a:lstStyle/>
        <a:p>
          <a:endParaRPr lang="en-US"/>
        </a:p>
      </dgm:t>
    </dgm:pt>
    <dgm:pt modelId="{E998B1E3-46FC-BC47-84F5-01FD0F01F1D7}">
      <dgm:prSet custT="1"/>
      <dgm:spPr/>
      <dgm:t>
        <a:bodyPr/>
        <a:lstStyle/>
        <a:p>
          <a:pPr>
            <a:spcBef>
              <a:spcPts val="600"/>
            </a:spcBef>
            <a:spcAft>
              <a:spcPts val="600"/>
            </a:spcAft>
          </a:pPr>
          <a:r>
            <a:rPr lang="en-US" sz="2200" dirty="0" smtClean="0">
              <a:solidFill>
                <a:schemeClr val="tx1"/>
              </a:solidFill>
            </a:rPr>
            <a:t>Respect &amp; responsibility</a:t>
          </a:r>
          <a:endParaRPr lang="en-US" sz="2200" dirty="0"/>
        </a:p>
      </dgm:t>
    </dgm:pt>
    <dgm:pt modelId="{06167D01-037A-CB44-B640-7F0F64008F2C}" type="parTrans" cxnId="{A897957B-3AF0-0F4D-A28E-906D58451E17}">
      <dgm:prSet/>
      <dgm:spPr/>
      <dgm:t>
        <a:bodyPr/>
        <a:lstStyle/>
        <a:p>
          <a:endParaRPr lang="en-US"/>
        </a:p>
      </dgm:t>
    </dgm:pt>
    <dgm:pt modelId="{B0804D2D-29BD-8C48-B936-10B605CB9C55}" type="sibTrans" cxnId="{A897957B-3AF0-0F4D-A28E-906D58451E17}">
      <dgm:prSet/>
      <dgm:spPr/>
      <dgm:t>
        <a:bodyPr/>
        <a:lstStyle/>
        <a:p>
          <a:endParaRPr lang="en-US"/>
        </a:p>
      </dgm:t>
    </dgm:pt>
    <dgm:pt modelId="{F325C1E5-5554-114F-91B0-D14F772ACE11}">
      <dgm:prSet custT="1"/>
      <dgm:spPr/>
      <dgm:t>
        <a:bodyPr/>
        <a:lstStyle/>
        <a:p>
          <a:pPr>
            <a:spcBef>
              <a:spcPts val="600"/>
            </a:spcBef>
            <a:spcAft>
              <a:spcPts val="600"/>
            </a:spcAft>
          </a:pPr>
          <a:r>
            <a:rPr lang="en-US" sz="2200" dirty="0" smtClean="0">
              <a:solidFill>
                <a:schemeClr val="tx1"/>
              </a:solidFill>
            </a:rPr>
            <a:t>Positive peer &amp; adult interactions</a:t>
          </a:r>
          <a:endParaRPr lang="en-US" sz="2200" dirty="0"/>
        </a:p>
      </dgm:t>
    </dgm:pt>
    <dgm:pt modelId="{5700B43E-3984-AD49-8557-24B07255D590}" type="parTrans" cxnId="{4B1A8347-EA74-5E48-88DE-897B2274D921}">
      <dgm:prSet/>
      <dgm:spPr/>
      <dgm:t>
        <a:bodyPr/>
        <a:lstStyle/>
        <a:p>
          <a:endParaRPr lang="en-US"/>
        </a:p>
      </dgm:t>
    </dgm:pt>
    <dgm:pt modelId="{D006D171-CB17-1544-898A-7AAC425A8E8D}" type="sibTrans" cxnId="{4B1A8347-EA74-5E48-88DE-897B2274D921}">
      <dgm:prSet/>
      <dgm:spPr/>
      <dgm:t>
        <a:bodyPr/>
        <a:lstStyle/>
        <a:p>
          <a:endParaRPr lang="en-US"/>
        </a:p>
      </dgm:t>
    </dgm:pt>
    <dgm:pt modelId="{E9D6A26F-0997-F047-B608-4B7879E45255}">
      <dgm:prSet custT="1"/>
      <dgm:spPr/>
      <dgm:t>
        <a:bodyPr/>
        <a:lstStyle/>
        <a:p>
          <a:pPr>
            <a:spcBef>
              <a:spcPts val="600"/>
            </a:spcBef>
            <a:spcAft>
              <a:spcPts val="600"/>
            </a:spcAft>
          </a:pPr>
          <a:r>
            <a:rPr lang="en-US" sz="2200" smtClean="0">
              <a:solidFill>
                <a:schemeClr val="tx1"/>
              </a:solidFill>
            </a:rPr>
            <a:t>Engagement &amp; participation</a:t>
          </a:r>
          <a:endParaRPr lang="en-US" sz="2200" dirty="0"/>
        </a:p>
      </dgm:t>
    </dgm:pt>
    <dgm:pt modelId="{E419DC74-601D-3C4A-8ECA-4BDBBB07452C}" type="parTrans" cxnId="{D8E05080-D39E-2845-B9A4-AB3E82778341}">
      <dgm:prSet/>
      <dgm:spPr/>
      <dgm:t>
        <a:bodyPr/>
        <a:lstStyle/>
        <a:p>
          <a:endParaRPr lang="en-US"/>
        </a:p>
      </dgm:t>
    </dgm:pt>
    <dgm:pt modelId="{140CA1D4-D223-4F4B-A95B-27ED8399C6F7}" type="sibTrans" cxnId="{D8E05080-D39E-2845-B9A4-AB3E82778341}">
      <dgm:prSet/>
      <dgm:spPr/>
      <dgm:t>
        <a:bodyPr/>
        <a:lstStyle/>
        <a:p>
          <a:endParaRPr lang="en-US"/>
        </a:p>
      </dgm:t>
    </dgm:pt>
    <dgm:pt modelId="{00B8C380-33A1-0741-AD87-381B6DD46B8F}">
      <dgm:prSet custT="1"/>
      <dgm:spPr/>
      <dgm:t>
        <a:bodyPr/>
        <a:lstStyle/>
        <a:p>
          <a:pPr>
            <a:spcBef>
              <a:spcPts val="600"/>
            </a:spcBef>
            <a:spcAft>
              <a:spcPts val="600"/>
            </a:spcAft>
          </a:pPr>
          <a:r>
            <a:rPr lang="en-US" sz="2200" dirty="0" smtClean="0">
              <a:solidFill>
                <a:schemeClr val="tx1"/>
              </a:solidFill>
            </a:rPr>
            <a:t>Attendance &amp; punctuality</a:t>
          </a:r>
          <a:endParaRPr lang="en-US" sz="2200" dirty="0"/>
        </a:p>
      </dgm:t>
    </dgm:pt>
    <dgm:pt modelId="{AAAA976D-0290-304A-AE1E-36130DCBA8E7}" type="parTrans" cxnId="{99D49C42-16DD-5043-BA4C-50E5DEE6805B}">
      <dgm:prSet/>
      <dgm:spPr/>
      <dgm:t>
        <a:bodyPr/>
        <a:lstStyle/>
        <a:p>
          <a:endParaRPr lang="en-US"/>
        </a:p>
      </dgm:t>
    </dgm:pt>
    <dgm:pt modelId="{6D361BF5-4AF6-2543-AA9A-A4F5BF5180A1}" type="sibTrans" cxnId="{99D49C42-16DD-5043-BA4C-50E5DEE6805B}">
      <dgm:prSet/>
      <dgm:spPr/>
      <dgm:t>
        <a:bodyPr/>
        <a:lstStyle/>
        <a:p>
          <a:endParaRPr lang="en-US"/>
        </a:p>
      </dgm:t>
    </dgm:pt>
    <dgm:pt modelId="{F3E90558-4034-0A45-A8D1-6240588E713A}">
      <dgm:prSet custT="1"/>
      <dgm:spPr/>
      <dgm:t>
        <a:bodyPr/>
        <a:lstStyle/>
        <a:p>
          <a:pPr>
            <a:spcBef>
              <a:spcPts val="600"/>
            </a:spcBef>
            <a:spcAft>
              <a:spcPts val="600"/>
            </a:spcAft>
          </a:pPr>
          <a:r>
            <a:rPr lang="en-US" sz="2200" smtClean="0">
              <a:solidFill>
                <a:schemeClr val="tx1"/>
              </a:solidFill>
            </a:rPr>
            <a:t>Anger &amp; conflict management</a:t>
          </a:r>
          <a:endParaRPr lang="en-US" sz="2200" dirty="0"/>
        </a:p>
      </dgm:t>
    </dgm:pt>
    <dgm:pt modelId="{63DB5240-75E3-0649-A3FF-9CC683AF5B33}" type="parTrans" cxnId="{DD70990C-783B-C74B-BF6B-3C15A41BBC11}">
      <dgm:prSet/>
      <dgm:spPr/>
      <dgm:t>
        <a:bodyPr/>
        <a:lstStyle/>
        <a:p>
          <a:endParaRPr lang="en-US"/>
        </a:p>
      </dgm:t>
    </dgm:pt>
    <dgm:pt modelId="{78768C78-8A8F-2044-910A-B52B6830BA60}" type="sibTrans" cxnId="{DD70990C-783B-C74B-BF6B-3C15A41BBC11}">
      <dgm:prSet/>
      <dgm:spPr/>
      <dgm:t>
        <a:bodyPr/>
        <a:lstStyle/>
        <a:p>
          <a:endParaRPr lang="en-US"/>
        </a:p>
      </dgm:t>
    </dgm:pt>
    <dgm:pt modelId="{80BB3DA7-5ED0-EE48-B47A-69E45071B0A3}">
      <dgm:prSet custT="1"/>
      <dgm:spPr/>
      <dgm:t>
        <a:bodyPr/>
        <a:lstStyle/>
        <a:p>
          <a:pPr>
            <a:spcBef>
              <a:spcPts val="600"/>
            </a:spcBef>
            <a:spcAft>
              <a:spcPts val="600"/>
            </a:spcAft>
          </a:pPr>
          <a:r>
            <a:rPr lang="en-US" sz="2200" dirty="0" smtClean="0"/>
            <a:t>Safe &amp; clean environment</a:t>
          </a:r>
          <a:endParaRPr lang="en-US" sz="2200" dirty="0"/>
        </a:p>
      </dgm:t>
    </dgm:pt>
    <dgm:pt modelId="{394DDED1-4B09-A94A-A154-BDAE44BE82E3}" type="parTrans" cxnId="{D1D7A6B1-B084-514C-8342-6F5B1F8A9FA4}">
      <dgm:prSet/>
      <dgm:spPr/>
      <dgm:t>
        <a:bodyPr/>
        <a:lstStyle/>
        <a:p>
          <a:endParaRPr lang="en-US"/>
        </a:p>
      </dgm:t>
    </dgm:pt>
    <dgm:pt modelId="{58FF041E-455D-F943-9CF9-7262C3C51080}" type="sibTrans" cxnId="{D1D7A6B1-B084-514C-8342-6F5B1F8A9FA4}">
      <dgm:prSet/>
      <dgm:spPr/>
      <dgm:t>
        <a:bodyPr/>
        <a:lstStyle/>
        <a:p>
          <a:endParaRPr lang="en-US"/>
        </a:p>
      </dgm:t>
    </dgm:pt>
    <dgm:pt modelId="{831E6E65-78C0-194C-8EC7-A2A1376A5B29}">
      <dgm:prSet custT="1"/>
      <dgm:spPr/>
      <dgm:t>
        <a:bodyPr/>
        <a:lstStyle/>
        <a:p>
          <a:pPr>
            <a:spcBef>
              <a:spcPts val="600"/>
            </a:spcBef>
            <a:spcAft>
              <a:spcPts val="600"/>
            </a:spcAft>
          </a:pPr>
          <a:r>
            <a:rPr lang="en-US" sz="2200" smtClean="0">
              <a:solidFill>
                <a:schemeClr val="tx1"/>
              </a:solidFill>
            </a:rPr>
            <a:t>Healthy food &amp; substance use</a:t>
          </a:r>
          <a:endParaRPr lang="en-US" sz="2200" dirty="0"/>
        </a:p>
      </dgm:t>
    </dgm:pt>
    <dgm:pt modelId="{D64AB7B9-E77D-0646-A653-EEEF5D8AB4DF}" type="parTrans" cxnId="{21333967-49B4-334D-92F6-8200AC1BD9E6}">
      <dgm:prSet/>
      <dgm:spPr/>
      <dgm:t>
        <a:bodyPr/>
        <a:lstStyle/>
        <a:p>
          <a:endParaRPr lang="en-US"/>
        </a:p>
      </dgm:t>
    </dgm:pt>
    <dgm:pt modelId="{0F951031-90AE-7340-A79F-628C3A0D175B}" type="sibTrans" cxnId="{21333967-49B4-334D-92F6-8200AC1BD9E6}">
      <dgm:prSet/>
      <dgm:spPr/>
      <dgm:t>
        <a:bodyPr/>
        <a:lstStyle/>
        <a:p>
          <a:endParaRPr lang="en-US"/>
        </a:p>
      </dgm:t>
    </dgm:pt>
    <dgm:pt modelId="{F083D8F6-37A2-3F4B-8E0F-37363323EE86}">
      <dgm:prSet custT="1"/>
      <dgm:spPr/>
      <dgm:t>
        <a:bodyPr/>
        <a:lstStyle/>
        <a:p>
          <a:pPr>
            <a:spcBef>
              <a:spcPts val="600"/>
            </a:spcBef>
            <a:spcAft>
              <a:spcPts val="600"/>
            </a:spcAft>
          </a:pPr>
          <a:r>
            <a:rPr lang="en-US" sz="2200" dirty="0" smtClean="0"/>
            <a:t>Self-management behavior</a:t>
          </a:r>
          <a:endParaRPr lang="en-US" sz="2200" dirty="0"/>
        </a:p>
      </dgm:t>
    </dgm:pt>
    <dgm:pt modelId="{8711CFE0-8F46-AA4E-96E8-FA42ECA28F6C}" type="parTrans" cxnId="{DA3AA9C4-92DD-B942-949E-962447E353E5}">
      <dgm:prSet/>
      <dgm:spPr/>
      <dgm:t>
        <a:bodyPr/>
        <a:lstStyle/>
        <a:p>
          <a:endParaRPr lang="en-US"/>
        </a:p>
      </dgm:t>
    </dgm:pt>
    <dgm:pt modelId="{D9B511FE-2686-974A-9D25-C6975D229CCE}" type="sibTrans" cxnId="{DA3AA9C4-92DD-B942-949E-962447E353E5}">
      <dgm:prSet/>
      <dgm:spPr/>
      <dgm:t>
        <a:bodyPr/>
        <a:lstStyle/>
        <a:p>
          <a:endParaRPr lang="en-US"/>
        </a:p>
      </dgm:t>
    </dgm:pt>
    <dgm:pt modelId="{238A7DB2-21E0-9649-948F-8A163216E68A}">
      <dgm:prSet phldrT="[Text]" custT="1"/>
      <dgm:spPr/>
      <dgm:t>
        <a:bodyPr/>
        <a:lstStyle/>
        <a:p>
          <a:r>
            <a:rPr lang="en-US" sz="2200" dirty="0" smtClean="0"/>
            <a:t>Predictable, consistent, &amp; equitable treatment</a:t>
          </a:r>
          <a:endParaRPr lang="en-US" sz="2200" dirty="0"/>
        </a:p>
      </dgm:t>
    </dgm:pt>
    <dgm:pt modelId="{44070BBA-AA9E-9448-8F18-F4A8F33944D6}" type="parTrans" cxnId="{B7E6598E-5220-E541-912E-98D5901840F7}">
      <dgm:prSet/>
      <dgm:spPr/>
      <dgm:t>
        <a:bodyPr/>
        <a:lstStyle/>
        <a:p>
          <a:endParaRPr lang="en-US"/>
        </a:p>
      </dgm:t>
    </dgm:pt>
    <dgm:pt modelId="{E2A1A071-850E-F549-A4AA-7C7EEAD55CEB}" type="sibTrans" cxnId="{B7E6598E-5220-E541-912E-98D5901840F7}">
      <dgm:prSet/>
      <dgm:spPr/>
      <dgm:t>
        <a:bodyPr/>
        <a:lstStyle/>
        <a:p>
          <a:endParaRPr lang="en-US"/>
        </a:p>
      </dgm:t>
    </dgm:pt>
    <dgm:pt modelId="{8B3C555A-16B4-7346-9846-82A292304129}">
      <dgm:prSet phldrT="[Text]" custT="1"/>
      <dgm:spPr/>
      <dgm:t>
        <a:bodyPr/>
        <a:lstStyle/>
        <a:p>
          <a:r>
            <a:rPr lang="en-US" sz="2200" dirty="0" smtClean="0"/>
            <a:t>Challenging academic success</a:t>
          </a:r>
          <a:endParaRPr lang="en-US" sz="2200" dirty="0"/>
        </a:p>
      </dgm:t>
    </dgm:pt>
    <dgm:pt modelId="{D42BE978-A045-AA4A-B01D-484DA5CE4B91}" type="parTrans" cxnId="{19C3EDA2-E03B-E440-9AC5-2FB1DD5118E3}">
      <dgm:prSet/>
      <dgm:spPr/>
      <dgm:t>
        <a:bodyPr/>
        <a:lstStyle/>
        <a:p>
          <a:endParaRPr lang="en-US"/>
        </a:p>
      </dgm:t>
    </dgm:pt>
    <dgm:pt modelId="{43C2A18B-FB48-3A49-9681-F6B3FA20AFE9}" type="sibTrans" cxnId="{19C3EDA2-E03B-E440-9AC5-2FB1DD5118E3}">
      <dgm:prSet/>
      <dgm:spPr/>
      <dgm:t>
        <a:bodyPr/>
        <a:lstStyle/>
        <a:p>
          <a:endParaRPr lang="en-US"/>
        </a:p>
      </dgm:t>
    </dgm:pt>
    <dgm:pt modelId="{6C439057-B5B3-5047-9804-6AE42FF087D0}">
      <dgm:prSet phldrT="[Text]" custT="1"/>
      <dgm:spPr/>
      <dgm:t>
        <a:bodyPr/>
        <a:lstStyle/>
        <a:p>
          <a:r>
            <a:rPr lang="en-US" sz="2200" dirty="0" smtClean="0"/>
            <a:t>Adults modeling expected behavior</a:t>
          </a:r>
          <a:endParaRPr lang="en-US" sz="2200" dirty="0"/>
        </a:p>
      </dgm:t>
    </dgm:pt>
    <dgm:pt modelId="{EECB27C2-A603-8D4A-8802-171FE2584A2B}" type="parTrans" cxnId="{D95553BE-8CA0-0C4D-886F-560D67DD80BF}">
      <dgm:prSet/>
      <dgm:spPr/>
      <dgm:t>
        <a:bodyPr/>
        <a:lstStyle/>
        <a:p>
          <a:endParaRPr lang="en-US"/>
        </a:p>
      </dgm:t>
    </dgm:pt>
    <dgm:pt modelId="{6E7128EA-353D-F444-99A4-A6DC277B9488}" type="sibTrans" cxnId="{D95553BE-8CA0-0C4D-886F-560D67DD80BF}">
      <dgm:prSet/>
      <dgm:spPr/>
      <dgm:t>
        <a:bodyPr/>
        <a:lstStyle/>
        <a:p>
          <a:endParaRPr lang="en-US"/>
        </a:p>
      </dgm:t>
    </dgm:pt>
    <dgm:pt modelId="{BF47C9C6-3786-FC48-9D17-722F4541F461}">
      <dgm:prSet phldrT="[Text]" custT="1"/>
      <dgm:spPr/>
      <dgm:t>
        <a:bodyPr/>
        <a:lstStyle/>
        <a:p>
          <a:r>
            <a:rPr lang="en-US" sz="2200" dirty="0" smtClean="0"/>
            <a:t>Recognition &amp; acknowledgement</a:t>
          </a:r>
          <a:endParaRPr lang="en-US" sz="2200" dirty="0"/>
        </a:p>
      </dgm:t>
    </dgm:pt>
    <dgm:pt modelId="{91B9DB9B-2CAE-8348-B1B9-CDE79DCFC9AF}" type="parTrans" cxnId="{C369A8D7-BA79-B347-8C06-77D10FDC5F1B}">
      <dgm:prSet/>
      <dgm:spPr/>
      <dgm:t>
        <a:bodyPr/>
        <a:lstStyle/>
        <a:p>
          <a:endParaRPr lang="en-US"/>
        </a:p>
      </dgm:t>
    </dgm:pt>
    <dgm:pt modelId="{34781383-37A2-7A4C-B520-42A1627B5019}" type="sibTrans" cxnId="{C369A8D7-BA79-B347-8C06-77D10FDC5F1B}">
      <dgm:prSet/>
      <dgm:spPr/>
      <dgm:t>
        <a:bodyPr/>
        <a:lstStyle/>
        <a:p>
          <a:endParaRPr lang="en-US"/>
        </a:p>
      </dgm:t>
    </dgm:pt>
    <dgm:pt modelId="{3FEAC646-B16F-9F4F-9A11-7E20ACA74140}">
      <dgm:prSet phldrT="[Text]" custT="1"/>
      <dgm:spPr/>
      <dgm:t>
        <a:bodyPr/>
        <a:lstStyle/>
        <a:p>
          <a:r>
            <a:rPr lang="en-US" sz="2200" dirty="0" smtClean="0"/>
            <a:t>Opportunity to learn</a:t>
          </a:r>
          <a:endParaRPr lang="en-US" sz="2200" dirty="0"/>
        </a:p>
      </dgm:t>
    </dgm:pt>
    <dgm:pt modelId="{1702C697-6438-B245-AF06-820B5325B71F}" type="parTrans" cxnId="{87012252-C2A9-DB44-919F-D6E2B142F105}">
      <dgm:prSet/>
      <dgm:spPr/>
      <dgm:t>
        <a:bodyPr/>
        <a:lstStyle/>
        <a:p>
          <a:endParaRPr lang="en-US"/>
        </a:p>
      </dgm:t>
    </dgm:pt>
    <dgm:pt modelId="{21D6F8DE-8FEE-7E4B-87E0-59F2E86116AC}" type="sibTrans" cxnId="{87012252-C2A9-DB44-919F-D6E2B142F105}">
      <dgm:prSet/>
      <dgm:spPr/>
      <dgm:t>
        <a:bodyPr/>
        <a:lstStyle/>
        <a:p>
          <a:endParaRPr lang="en-US"/>
        </a:p>
      </dgm:t>
    </dgm:pt>
    <dgm:pt modelId="{A6E77222-607B-9542-AEB6-212D706DBC7C}">
      <dgm:prSet phldrT="[Text]" custT="1"/>
      <dgm:spPr/>
      <dgm:t>
        <a:bodyPr/>
        <a:lstStyle/>
        <a:p>
          <a:r>
            <a:rPr lang="en-US" sz="2200" dirty="0" smtClean="0"/>
            <a:t>Safe learning environment</a:t>
          </a:r>
          <a:endParaRPr lang="en-US" sz="2200" dirty="0"/>
        </a:p>
      </dgm:t>
    </dgm:pt>
    <dgm:pt modelId="{AEB7D5A9-92AD-2247-B369-4B393660F3C1}" type="parTrans" cxnId="{EA950A08-3B84-3A4D-97E3-65EAEE51E212}">
      <dgm:prSet/>
      <dgm:spPr/>
      <dgm:t>
        <a:bodyPr/>
        <a:lstStyle/>
        <a:p>
          <a:endParaRPr lang="en-US"/>
        </a:p>
      </dgm:t>
    </dgm:pt>
    <dgm:pt modelId="{C6D15D36-02B4-804A-A04F-A9312DFF1A1E}" type="sibTrans" cxnId="{EA950A08-3B84-3A4D-97E3-65EAEE51E212}">
      <dgm:prSet/>
      <dgm:spPr/>
      <dgm:t>
        <a:bodyPr/>
        <a:lstStyle/>
        <a:p>
          <a:endParaRPr lang="en-US"/>
        </a:p>
      </dgm:t>
    </dgm:pt>
    <dgm:pt modelId="{A9294584-F802-B444-BFF9-9542BFD0D28A}">
      <dgm:prSet phldrT="[Text]" custT="1"/>
      <dgm:spPr/>
      <dgm:t>
        <a:bodyPr/>
        <a:lstStyle/>
        <a:p>
          <a:r>
            <a:rPr lang="en-US" sz="2200" dirty="0" smtClean="0"/>
            <a:t>Academic &amp; social engagement</a:t>
          </a:r>
        </a:p>
      </dgm:t>
    </dgm:pt>
    <dgm:pt modelId="{D398F283-2480-C049-B340-68385474C21E}" type="parTrans" cxnId="{22A02F1D-62B4-A048-AC17-14B05138A50F}">
      <dgm:prSet/>
      <dgm:spPr/>
      <dgm:t>
        <a:bodyPr/>
        <a:lstStyle/>
        <a:p>
          <a:endParaRPr lang="en-US"/>
        </a:p>
      </dgm:t>
    </dgm:pt>
    <dgm:pt modelId="{6D0A3C8D-FB83-CB43-8036-220B14F64A5C}" type="sibTrans" cxnId="{22A02F1D-62B4-A048-AC17-14B05138A50F}">
      <dgm:prSet/>
      <dgm:spPr/>
      <dgm:t>
        <a:bodyPr/>
        <a:lstStyle/>
        <a:p>
          <a:endParaRPr lang="en-US"/>
        </a:p>
      </dgm:t>
    </dgm:pt>
    <dgm:pt modelId="{09C1C2D6-34B4-B14B-922C-BB46743D42F4}" type="pres">
      <dgm:prSet presAssocID="{3D750928-4503-D249-A207-351C43825F0B}" presName="Name0" presStyleCnt="0">
        <dgm:presLayoutVars>
          <dgm:dir/>
          <dgm:animLvl val="lvl"/>
          <dgm:resizeHandles val="exact"/>
        </dgm:presLayoutVars>
      </dgm:prSet>
      <dgm:spPr/>
      <dgm:t>
        <a:bodyPr/>
        <a:lstStyle/>
        <a:p>
          <a:endParaRPr lang="en-US"/>
        </a:p>
      </dgm:t>
    </dgm:pt>
    <dgm:pt modelId="{56A82830-A81B-1041-82F2-A585D24DD62B}" type="pres">
      <dgm:prSet presAssocID="{C4D2B98F-A38C-9444-AB81-A805EA56F126}" presName="composite" presStyleCnt="0"/>
      <dgm:spPr/>
    </dgm:pt>
    <dgm:pt modelId="{F5707D0B-821A-9242-83CC-DA057D451575}" type="pres">
      <dgm:prSet presAssocID="{C4D2B98F-A38C-9444-AB81-A805EA56F126}" presName="parTx" presStyleLbl="alignNode1" presStyleIdx="0" presStyleCnt="2">
        <dgm:presLayoutVars>
          <dgm:chMax val="0"/>
          <dgm:chPref val="0"/>
          <dgm:bulletEnabled val="1"/>
        </dgm:presLayoutVars>
      </dgm:prSet>
      <dgm:spPr/>
      <dgm:t>
        <a:bodyPr/>
        <a:lstStyle/>
        <a:p>
          <a:endParaRPr lang="en-US"/>
        </a:p>
      </dgm:t>
    </dgm:pt>
    <dgm:pt modelId="{08CB3FA0-D305-694A-8B24-5D1A3408EED3}" type="pres">
      <dgm:prSet presAssocID="{C4D2B98F-A38C-9444-AB81-A805EA56F126}" presName="desTx" presStyleLbl="alignAccFollowNode1" presStyleIdx="0" presStyleCnt="2">
        <dgm:presLayoutVars>
          <dgm:bulletEnabled val="1"/>
        </dgm:presLayoutVars>
      </dgm:prSet>
      <dgm:spPr/>
      <dgm:t>
        <a:bodyPr/>
        <a:lstStyle/>
        <a:p>
          <a:endParaRPr lang="en-US"/>
        </a:p>
      </dgm:t>
    </dgm:pt>
    <dgm:pt modelId="{869867ED-660D-5D46-AE1A-7126BEF47382}" type="pres">
      <dgm:prSet presAssocID="{AA4D19E8-D73A-4C45-85AC-A53BFB6306B9}" presName="space" presStyleCnt="0"/>
      <dgm:spPr/>
    </dgm:pt>
    <dgm:pt modelId="{0B1D5195-D332-3846-8F77-B0E290896BA4}" type="pres">
      <dgm:prSet presAssocID="{74F50B2B-9FE1-0449-AB35-F2A3FED6CA26}" presName="composite" presStyleCnt="0"/>
      <dgm:spPr/>
    </dgm:pt>
    <dgm:pt modelId="{4C166260-6484-3847-9B91-80FCC0015A6F}" type="pres">
      <dgm:prSet presAssocID="{74F50B2B-9FE1-0449-AB35-F2A3FED6CA26}" presName="parTx" presStyleLbl="alignNode1" presStyleIdx="1" presStyleCnt="2" custScaleX="105707">
        <dgm:presLayoutVars>
          <dgm:chMax val="0"/>
          <dgm:chPref val="0"/>
          <dgm:bulletEnabled val="1"/>
        </dgm:presLayoutVars>
      </dgm:prSet>
      <dgm:spPr/>
      <dgm:t>
        <a:bodyPr/>
        <a:lstStyle/>
        <a:p>
          <a:endParaRPr lang="en-US"/>
        </a:p>
      </dgm:t>
    </dgm:pt>
    <dgm:pt modelId="{02D8AAE5-9D2F-2B4B-B93A-8FD8B116C404}" type="pres">
      <dgm:prSet presAssocID="{74F50B2B-9FE1-0449-AB35-F2A3FED6CA26}" presName="desTx" presStyleLbl="alignAccFollowNode1" presStyleIdx="1" presStyleCnt="2" custScaleX="105731">
        <dgm:presLayoutVars>
          <dgm:bulletEnabled val="1"/>
        </dgm:presLayoutVars>
      </dgm:prSet>
      <dgm:spPr/>
      <dgm:t>
        <a:bodyPr/>
        <a:lstStyle/>
        <a:p>
          <a:endParaRPr lang="en-US"/>
        </a:p>
      </dgm:t>
    </dgm:pt>
  </dgm:ptLst>
  <dgm:cxnLst>
    <dgm:cxn modelId="{87012252-C2A9-DB44-919F-D6E2B142F105}" srcId="{C4D2B98F-A38C-9444-AB81-A805EA56F126}" destId="{3FEAC646-B16F-9F4F-9A11-7E20ACA74140}" srcOrd="5" destOrd="0" parTransId="{1702C697-6438-B245-AF06-820B5325B71F}" sibTransId="{21D6F8DE-8FEE-7E4B-87E0-59F2E86116AC}"/>
    <dgm:cxn modelId="{21333967-49B4-334D-92F6-8200AC1BD9E6}" srcId="{74F50B2B-9FE1-0449-AB35-F2A3FED6CA26}" destId="{831E6E65-78C0-194C-8EC7-A2A1376A5B29}" srcOrd="7" destOrd="0" parTransId="{D64AB7B9-E77D-0646-A653-EEEF5D8AB4DF}" sibTransId="{0F951031-90AE-7340-A79F-628C3A0D175B}"/>
    <dgm:cxn modelId="{79278475-95C6-9E4F-973D-4A13DC386629}" type="presOf" srcId="{A9294584-F802-B444-BFF9-9542BFD0D28A}" destId="{08CB3FA0-D305-694A-8B24-5D1A3408EED3}" srcOrd="0" destOrd="7" presId="urn:microsoft.com/office/officeart/2005/8/layout/hList1"/>
    <dgm:cxn modelId="{DD70990C-783B-C74B-BF6B-3C15A41BBC11}" srcId="{74F50B2B-9FE1-0449-AB35-F2A3FED6CA26}" destId="{F3E90558-4034-0A45-A8D1-6240588E713A}" srcOrd="5" destOrd="0" parTransId="{63DB5240-75E3-0649-A3FF-9CC683AF5B33}" sibTransId="{78768C78-8A8F-2044-910A-B52B6830BA60}"/>
    <dgm:cxn modelId="{B7E6598E-5220-E541-912E-98D5901840F7}" srcId="{C4D2B98F-A38C-9444-AB81-A805EA56F126}" destId="{238A7DB2-21E0-9649-948F-8A163216E68A}" srcOrd="1" destOrd="0" parTransId="{44070BBA-AA9E-9448-8F18-F4A8F33944D6}" sibTransId="{E2A1A071-850E-F549-A4AA-7C7EEAD55CEB}"/>
    <dgm:cxn modelId="{D0FB8858-CF24-F441-9CDB-11E9ED895ADC}" type="presOf" srcId="{A29A5853-8634-774A-BFE1-92E61DD58A2E}" destId="{08CB3FA0-D305-694A-8B24-5D1A3408EED3}" srcOrd="0" destOrd="0" presId="urn:microsoft.com/office/officeart/2005/8/layout/hList1"/>
    <dgm:cxn modelId="{04D89686-F2CA-7942-ABD3-38DE36FD7AF0}" srcId="{74F50B2B-9FE1-0449-AB35-F2A3FED6CA26}" destId="{7DC0C7BC-FB72-9C49-A56E-FBEF081F4C3D}" srcOrd="0" destOrd="0" parTransId="{F03D0F6C-19CD-0D4C-BCE4-0A0221683AD1}" sibTransId="{FB3EA730-EBA9-B04A-9041-F4094A2F7DEF}"/>
    <dgm:cxn modelId="{D8E05080-D39E-2845-B9A4-AB3E82778341}" srcId="{74F50B2B-9FE1-0449-AB35-F2A3FED6CA26}" destId="{E9D6A26F-0997-F047-B608-4B7879E45255}" srcOrd="3" destOrd="0" parTransId="{E419DC74-601D-3C4A-8ECA-4BDBBB07452C}" sibTransId="{140CA1D4-D223-4F4B-A95B-27ED8399C6F7}"/>
    <dgm:cxn modelId="{4E40060B-5158-904F-93EE-65A917C70F03}" type="presOf" srcId="{A6E77222-607B-9542-AEB6-212D706DBC7C}" destId="{08CB3FA0-D305-694A-8B24-5D1A3408EED3}" srcOrd="0" destOrd="6" presId="urn:microsoft.com/office/officeart/2005/8/layout/hList1"/>
    <dgm:cxn modelId="{80712B3D-D45E-AD46-B006-B338C197CA30}" type="presOf" srcId="{80BB3DA7-5ED0-EE48-B47A-69E45071B0A3}" destId="{02D8AAE5-9D2F-2B4B-B93A-8FD8B116C404}" srcOrd="0" destOrd="6" presId="urn:microsoft.com/office/officeart/2005/8/layout/hList1"/>
    <dgm:cxn modelId="{C7509B1E-1A72-5948-A2CA-DB042BDA6788}" type="presOf" srcId="{00B8C380-33A1-0741-AD87-381B6DD46B8F}" destId="{02D8AAE5-9D2F-2B4B-B93A-8FD8B116C404}" srcOrd="0" destOrd="4" presId="urn:microsoft.com/office/officeart/2005/8/layout/hList1"/>
    <dgm:cxn modelId="{AF6E9F63-7F89-054B-811B-77E3B6244FC0}" srcId="{3D750928-4503-D249-A207-351C43825F0B}" destId="{C4D2B98F-A38C-9444-AB81-A805EA56F126}" srcOrd="0" destOrd="0" parTransId="{E7FCFF45-9718-4F45-B6B1-F933AFC1C8AF}" sibTransId="{AA4D19E8-D73A-4C45-85AC-A53BFB6306B9}"/>
    <dgm:cxn modelId="{6ADC943B-B3D6-344A-9C6B-132587B2F453}" type="presOf" srcId="{F325C1E5-5554-114F-91B0-D14F772ACE11}" destId="{02D8AAE5-9D2F-2B4B-B93A-8FD8B116C404}" srcOrd="0" destOrd="2" presId="urn:microsoft.com/office/officeart/2005/8/layout/hList1"/>
    <dgm:cxn modelId="{99D49C42-16DD-5043-BA4C-50E5DEE6805B}" srcId="{74F50B2B-9FE1-0449-AB35-F2A3FED6CA26}" destId="{00B8C380-33A1-0741-AD87-381B6DD46B8F}" srcOrd="4" destOrd="0" parTransId="{AAAA976D-0290-304A-AE1E-36130DCBA8E7}" sibTransId="{6D361BF5-4AF6-2543-AA9A-A4F5BF5180A1}"/>
    <dgm:cxn modelId="{22A02F1D-62B4-A048-AC17-14B05138A50F}" srcId="{C4D2B98F-A38C-9444-AB81-A805EA56F126}" destId="{A9294584-F802-B444-BFF9-9542BFD0D28A}" srcOrd="7" destOrd="0" parTransId="{D398F283-2480-C049-B340-68385474C21E}" sibTransId="{6D0A3C8D-FB83-CB43-8036-220B14F64A5C}"/>
    <dgm:cxn modelId="{1718F1BF-AFD3-0E4A-B3D5-ED2B5D712951}" srcId="{C4D2B98F-A38C-9444-AB81-A805EA56F126}" destId="{A29A5853-8634-774A-BFE1-92E61DD58A2E}" srcOrd="0" destOrd="0" parTransId="{D14E96DA-6C90-964D-85FD-0F891B03EC05}" sibTransId="{34EDF3DB-2A38-9542-8BBD-5572B0A7F6F5}"/>
    <dgm:cxn modelId="{19C3EDA2-E03B-E440-9AC5-2FB1DD5118E3}" srcId="{C4D2B98F-A38C-9444-AB81-A805EA56F126}" destId="{8B3C555A-16B4-7346-9846-82A292304129}" srcOrd="2" destOrd="0" parTransId="{D42BE978-A045-AA4A-B01D-484DA5CE4B91}" sibTransId="{43C2A18B-FB48-3A49-9681-F6B3FA20AFE9}"/>
    <dgm:cxn modelId="{C369A8D7-BA79-B347-8C06-77D10FDC5F1B}" srcId="{C4D2B98F-A38C-9444-AB81-A805EA56F126}" destId="{BF47C9C6-3786-FC48-9D17-722F4541F461}" srcOrd="4" destOrd="0" parTransId="{91B9DB9B-2CAE-8348-B1B9-CDE79DCFC9AF}" sibTransId="{34781383-37A2-7A4C-B520-42A1627B5019}"/>
    <dgm:cxn modelId="{C3AE4240-858C-4341-A6CC-8322C3D70F9F}" type="presOf" srcId="{F083D8F6-37A2-3F4B-8E0F-37363323EE86}" destId="{02D8AAE5-9D2F-2B4B-B93A-8FD8B116C404}" srcOrd="0" destOrd="8" presId="urn:microsoft.com/office/officeart/2005/8/layout/hList1"/>
    <dgm:cxn modelId="{AA9FF49B-5723-664E-8EA6-87866EEB061A}" type="presOf" srcId="{238A7DB2-21E0-9649-948F-8A163216E68A}" destId="{08CB3FA0-D305-694A-8B24-5D1A3408EED3}" srcOrd="0" destOrd="1" presId="urn:microsoft.com/office/officeart/2005/8/layout/hList1"/>
    <dgm:cxn modelId="{27B7E1BF-6812-AD4A-9E03-EA1187F2B357}" type="presOf" srcId="{8B3C555A-16B4-7346-9846-82A292304129}" destId="{08CB3FA0-D305-694A-8B24-5D1A3408EED3}" srcOrd="0" destOrd="2" presId="urn:microsoft.com/office/officeart/2005/8/layout/hList1"/>
    <dgm:cxn modelId="{81EA70AE-A2E2-174B-A930-6515938903BB}" type="presOf" srcId="{E9D6A26F-0997-F047-B608-4B7879E45255}" destId="{02D8AAE5-9D2F-2B4B-B93A-8FD8B116C404}" srcOrd="0" destOrd="3" presId="urn:microsoft.com/office/officeart/2005/8/layout/hList1"/>
    <dgm:cxn modelId="{6CD8A1C1-10C0-DF42-A79E-FA2882F638A4}" type="presOf" srcId="{6C439057-B5B3-5047-9804-6AE42FF087D0}" destId="{08CB3FA0-D305-694A-8B24-5D1A3408EED3}" srcOrd="0" destOrd="3" presId="urn:microsoft.com/office/officeart/2005/8/layout/hList1"/>
    <dgm:cxn modelId="{6B02840B-8C89-3348-B170-5574335ADDB7}" type="presOf" srcId="{F3E90558-4034-0A45-A8D1-6240588E713A}" destId="{02D8AAE5-9D2F-2B4B-B93A-8FD8B116C404}" srcOrd="0" destOrd="5" presId="urn:microsoft.com/office/officeart/2005/8/layout/hList1"/>
    <dgm:cxn modelId="{A897957B-3AF0-0F4D-A28E-906D58451E17}" srcId="{74F50B2B-9FE1-0449-AB35-F2A3FED6CA26}" destId="{E998B1E3-46FC-BC47-84F5-01FD0F01F1D7}" srcOrd="1" destOrd="0" parTransId="{06167D01-037A-CB44-B640-7F0F64008F2C}" sibTransId="{B0804D2D-29BD-8C48-B936-10B605CB9C55}"/>
    <dgm:cxn modelId="{EA950A08-3B84-3A4D-97E3-65EAEE51E212}" srcId="{C4D2B98F-A38C-9444-AB81-A805EA56F126}" destId="{A6E77222-607B-9542-AEB6-212D706DBC7C}" srcOrd="6" destOrd="0" parTransId="{AEB7D5A9-92AD-2247-B369-4B393660F3C1}" sibTransId="{C6D15D36-02B4-804A-A04F-A9312DFF1A1E}"/>
    <dgm:cxn modelId="{B1620306-F5DA-5A46-9AC9-2D0280439E6C}" type="presOf" srcId="{3D750928-4503-D249-A207-351C43825F0B}" destId="{09C1C2D6-34B4-B14B-922C-BB46743D42F4}" srcOrd="0" destOrd="0" presId="urn:microsoft.com/office/officeart/2005/8/layout/hList1"/>
    <dgm:cxn modelId="{DA3AA9C4-92DD-B942-949E-962447E353E5}" srcId="{74F50B2B-9FE1-0449-AB35-F2A3FED6CA26}" destId="{F083D8F6-37A2-3F4B-8E0F-37363323EE86}" srcOrd="8" destOrd="0" parTransId="{8711CFE0-8F46-AA4E-96E8-FA42ECA28F6C}" sibTransId="{D9B511FE-2686-974A-9D25-C6975D229CCE}"/>
    <dgm:cxn modelId="{4B1A8347-EA74-5E48-88DE-897B2274D921}" srcId="{74F50B2B-9FE1-0449-AB35-F2A3FED6CA26}" destId="{F325C1E5-5554-114F-91B0-D14F772ACE11}" srcOrd="2" destOrd="0" parTransId="{5700B43E-3984-AD49-8557-24B07255D590}" sibTransId="{D006D171-CB17-1544-898A-7AAC425A8E8D}"/>
    <dgm:cxn modelId="{97DBD050-DEED-624F-810C-2AC06D31F44C}" type="presOf" srcId="{C4D2B98F-A38C-9444-AB81-A805EA56F126}" destId="{F5707D0B-821A-9242-83CC-DA057D451575}" srcOrd="0" destOrd="0" presId="urn:microsoft.com/office/officeart/2005/8/layout/hList1"/>
    <dgm:cxn modelId="{7ACC1E5B-C249-4A49-8E81-B92E1B47BFDF}" type="presOf" srcId="{831E6E65-78C0-194C-8EC7-A2A1376A5B29}" destId="{02D8AAE5-9D2F-2B4B-B93A-8FD8B116C404}" srcOrd="0" destOrd="7" presId="urn:microsoft.com/office/officeart/2005/8/layout/hList1"/>
    <dgm:cxn modelId="{D95553BE-8CA0-0C4D-886F-560D67DD80BF}" srcId="{C4D2B98F-A38C-9444-AB81-A805EA56F126}" destId="{6C439057-B5B3-5047-9804-6AE42FF087D0}" srcOrd="3" destOrd="0" parTransId="{EECB27C2-A603-8D4A-8802-171FE2584A2B}" sibTransId="{6E7128EA-353D-F444-99A4-A6DC277B9488}"/>
    <dgm:cxn modelId="{7E54966B-60D0-BF49-A6DF-16EA660C2D70}" srcId="{3D750928-4503-D249-A207-351C43825F0B}" destId="{74F50B2B-9FE1-0449-AB35-F2A3FED6CA26}" srcOrd="1" destOrd="0" parTransId="{77E37C12-6CDC-3248-BE47-13445B2D1ADE}" sibTransId="{8214F83A-8F50-8749-99B7-1E6163DCD98C}"/>
    <dgm:cxn modelId="{D1D7A6B1-B084-514C-8342-6F5B1F8A9FA4}" srcId="{74F50B2B-9FE1-0449-AB35-F2A3FED6CA26}" destId="{80BB3DA7-5ED0-EE48-B47A-69E45071B0A3}" srcOrd="6" destOrd="0" parTransId="{394DDED1-4B09-A94A-A154-BDAE44BE82E3}" sibTransId="{58FF041E-455D-F943-9CF9-7262C3C51080}"/>
    <dgm:cxn modelId="{177FEA8C-74DA-D44D-B341-D8BFF6B63A83}" type="presOf" srcId="{74F50B2B-9FE1-0449-AB35-F2A3FED6CA26}" destId="{4C166260-6484-3847-9B91-80FCC0015A6F}" srcOrd="0" destOrd="0" presId="urn:microsoft.com/office/officeart/2005/8/layout/hList1"/>
    <dgm:cxn modelId="{8E9D5156-0BA9-B743-A4DF-683760B7A229}" type="presOf" srcId="{3FEAC646-B16F-9F4F-9A11-7E20ACA74140}" destId="{08CB3FA0-D305-694A-8B24-5D1A3408EED3}" srcOrd="0" destOrd="5" presId="urn:microsoft.com/office/officeart/2005/8/layout/hList1"/>
    <dgm:cxn modelId="{E2D12475-44C6-774A-84B9-BD7A9CFD0A9F}" type="presOf" srcId="{BF47C9C6-3786-FC48-9D17-722F4541F461}" destId="{08CB3FA0-D305-694A-8B24-5D1A3408EED3}" srcOrd="0" destOrd="4" presId="urn:microsoft.com/office/officeart/2005/8/layout/hList1"/>
    <dgm:cxn modelId="{E9BE0337-637E-F44F-AFB4-63D9444522DB}" type="presOf" srcId="{7DC0C7BC-FB72-9C49-A56E-FBEF081F4C3D}" destId="{02D8AAE5-9D2F-2B4B-B93A-8FD8B116C404}" srcOrd="0" destOrd="0" presId="urn:microsoft.com/office/officeart/2005/8/layout/hList1"/>
    <dgm:cxn modelId="{6A1F3B60-BE4C-AA45-91C7-730CD67880E6}" type="presOf" srcId="{E998B1E3-46FC-BC47-84F5-01FD0F01F1D7}" destId="{02D8AAE5-9D2F-2B4B-B93A-8FD8B116C404}" srcOrd="0" destOrd="1" presId="urn:microsoft.com/office/officeart/2005/8/layout/hList1"/>
    <dgm:cxn modelId="{05009669-0B88-4B4B-86FB-8D99C5EFF362}" type="presParOf" srcId="{09C1C2D6-34B4-B14B-922C-BB46743D42F4}" destId="{56A82830-A81B-1041-82F2-A585D24DD62B}" srcOrd="0" destOrd="0" presId="urn:microsoft.com/office/officeart/2005/8/layout/hList1"/>
    <dgm:cxn modelId="{560BEAF7-4807-8145-ACDA-3F44D15854DD}" type="presParOf" srcId="{56A82830-A81B-1041-82F2-A585D24DD62B}" destId="{F5707D0B-821A-9242-83CC-DA057D451575}" srcOrd="0" destOrd="0" presId="urn:microsoft.com/office/officeart/2005/8/layout/hList1"/>
    <dgm:cxn modelId="{CDABA866-CD8A-8345-850A-61AC10A72513}" type="presParOf" srcId="{56A82830-A81B-1041-82F2-A585D24DD62B}" destId="{08CB3FA0-D305-694A-8B24-5D1A3408EED3}" srcOrd="1" destOrd="0" presId="urn:microsoft.com/office/officeart/2005/8/layout/hList1"/>
    <dgm:cxn modelId="{2BCB718A-12B5-AB49-B570-3123D743E647}" type="presParOf" srcId="{09C1C2D6-34B4-B14B-922C-BB46743D42F4}" destId="{869867ED-660D-5D46-AE1A-7126BEF47382}" srcOrd="1" destOrd="0" presId="urn:microsoft.com/office/officeart/2005/8/layout/hList1"/>
    <dgm:cxn modelId="{04A0444C-D7BB-5A4E-B65C-5B04C628F228}" type="presParOf" srcId="{09C1C2D6-34B4-B14B-922C-BB46743D42F4}" destId="{0B1D5195-D332-3846-8F77-B0E290896BA4}" srcOrd="2" destOrd="0" presId="urn:microsoft.com/office/officeart/2005/8/layout/hList1"/>
    <dgm:cxn modelId="{E0A218EA-690E-4F4F-B31D-88BF33501738}" type="presParOf" srcId="{0B1D5195-D332-3846-8F77-B0E290896BA4}" destId="{4C166260-6484-3847-9B91-80FCC0015A6F}" srcOrd="0" destOrd="0" presId="urn:microsoft.com/office/officeart/2005/8/layout/hList1"/>
    <dgm:cxn modelId="{6122D929-2108-0F4B-838A-825F135B8516}" type="presParOf" srcId="{0B1D5195-D332-3846-8F77-B0E290896BA4}" destId="{02D8AAE5-9D2F-2B4B-B93A-8FD8B116C4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89462-F627-7C4C-A375-F170338D0CD4}">
      <dsp:nvSpPr>
        <dsp:cNvPr id="0" name=""/>
        <dsp:cNvSpPr/>
      </dsp:nvSpPr>
      <dsp:spPr>
        <a:xfrm rot="20277861">
          <a:off x="3169293" y="2054076"/>
          <a:ext cx="1801147" cy="997296"/>
        </a:xfrm>
        <a:prstGeom prst="roundRect">
          <a:avLst/>
        </a:prstGeom>
        <a:solidFill>
          <a:srgbClr val="00FF8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PROGRESS</a:t>
          </a:r>
          <a:endParaRPr lang="en-US" sz="2400" kern="1200" dirty="0">
            <a:solidFill>
              <a:srgbClr val="000000"/>
            </a:solidFill>
          </a:endParaRPr>
        </a:p>
      </dsp:txBody>
      <dsp:txXfrm>
        <a:off x="3217977" y="2102760"/>
        <a:ext cx="1703779" cy="899928"/>
      </dsp:txXfrm>
    </dsp:sp>
    <dsp:sp modelId="{1F66CB9F-0078-AE43-8798-B9D9A624BF7E}">
      <dsp:nvSpPr>
        <dsp:cNvPr id="0" name=""/>
        <dsp:cNvSpPr/>
      </dsp:nvSpPr>
      <dsp:spPr>
        <a:xfrm rot="16076967">
          <a:off x="3596124" y="1614217"/>
          <a:ext cx="880280" cy="0"/>
        </a:xfrm>
        <a:custGeom>
          <a:avLst/>
          <a:gdLst/>
          <a:ahLst/>
          <a:cxnLst/>
          <a:rect l="0" t="0" r="0" b="0"/>
          <a:pathLst>
            <a:path>
              <a:moveTo>
                <a:pt x="0" y="0"/>
              </a:moveTo>
              <a:lnTo>
                <a:pt x="88028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35285C-4019-1A4A-B613-DE3AEA0A4CCC}">
      <dsp:nvSpPr>
        <dsp:cNvPr id="0" name=""/>
        <dsp:cNvSpPr/>
      </dsp:nvSpPr>
      <dsp:spPr>
        <a:xfrm>
          <a:off x="2848248" y="56276"/>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MTSS/MTBF</a:t>
          </a:r>
          <a:endParaRPr lang="en-US" sz="1800" kern="1200" dirty="0">
            <a:solidFill>
              <a:srgbClr val="000000"/>
            </a:solidFill>
          </a:endParaRPr>
        </a:p>
      </dsp:txBody>
      <dsp:txXfrm>
        <a:off x="2902828" y="110856"/>
        <a:ext cx="2195342" cy="1008922"/>
      </dsp:txXfrm>
    </dsp:sp>
    <dsp:sp modelId="{75463289-1A21-944B-BF71-9624452718BC}">
      <dsp:nvSpPr>
        <dsp:cNvPr id="0" name=""/>
        <dsp:cNvSpPr/>
      </dsp:nvSpPr>
      <dsp:spPr>
        <a:xfrm rot="20020302">
          <a:off x="4960901" y="2066291"/>
          <a:ext cx="183931" cy="0"/>
        </a:xfrm>
        <a:custGeom>
          <a:avLst/>
          <a:gdLst/>
          <a:ahLst/>
          <a:cxnLst/>
          <a:rect l="0" t="0" r="0" b="0"/>
          <a:pathLst>
            <a:path>
              <a:moveTo>
                <a:pt x="0" y="0"/>
              </a:moveTo>
              <a:lnTo>
                <a:pt x="18393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23EA-7ACB-DF4B-B3F9-6AB2E554E301}">
      <dsp:nvSpPr>
        <dsp:cNvPr id="0" name=""/>
        <dsp:cNvSpPr/>
      </dsp:nvSpPr>
      <dsp:spPr>
        <a:xfrm>
          <a:off x="5112770" y="907420"/>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Academic-behavior connections</a:t>
          </a:r>
          <a:endParaRPr lang="en-US" sz="1800" kern="1200" dirty="0">
            <a:solidFill>
              <a:srgbClr val="000000"/>
            </a:solidFill>
          </a:endParaRPr>
        </a:p>
      </dsp:txBody>
      <dsp:txXfrm>
        <a:off x="5167350" y="962000"/>
        <a:ext cx="2195342" cy="1008922"/>
      </dsp:txXfrm>
    </dsp:sp>
    <dsp:sp modelId="{9971906A-BDA2-6242-8E44-AC86F5D420B2}">
      <dsp:nvSpPr>
        <dsp:cNvPr id="0" name=""/>
        <dsp:cNvSpPr/>
      </dsp:nvSpPr>
      <dsp:spPr>
        <a:xfrm rot="697025">
          <a:off x="4964349" y="2797751"/>
          <a:ext cx="594784" cy="0"/>
        </a:xfrm>
        <a:custGeom>
          <a:avLst/>
          <a:gdLst/>
          <a:ahLst/>
          <a:cxnLst/>
          <a:rect l="0" t="0" r="0" b="0"/>
          <a:pathLst>
            <a:path>
              <a:moveTo>
                <a:pt x="0" y="0"/>
              </a:moveTo>
              <a:lnTo>
                <a:pt x="59478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79069B-3BCD-0743-8A37-5CF74AE9CC78}">
      <dsp:nvSpPr>
        <dsp:cNvPr id="0" name=""/>
        <dsp:cNvSpPr/>
      </dsp:nvSpPr>
      <dsp:spPr>
        <a:xfrm>
          <a:off x="5553041" y="2535476"/>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Universal screening</a:t>
          </a:r>
          <a:endParaRPr lang="en-US" sz="1800" kern="1200" dirty="0">
            <a:solidFill>
              <a:srgbClr val="000000"/>
            </a:solidFill>
          </a:endParaRPr>
        </a:p>
      </dsp:txBody>
      <dsp:txXfrm>
        <a:off x="5607621" y="2590056"/>
        <a:ext cx="2195342" cy="1008922"/>
      </dsp:txXfrm>
    </dsp:sp>
    <dsp:sp modelId="{58FF4D64-98B6-9A42-BBEA-D47E68DC6F7F}">
      <dsp:nvSpPr>
        <dsp:cNvPr id="0" name=""/>
        <dsp:cNvSpPr/>
      </dsp:nvSpPr>
      <dsp:spPr>
        <a:xfrm rot="3022062">
          <a:off x="4197006" y="3659284"/>
          <a:ext cx="1578676" cy="0"/>
        </a:xfrm>
        <a:custGeom>
          <a:avLst/>
          <a:gdLst/>
          <a:ahLst/>
          <a:cxnLst/>
          <a:rect l="0" t="0" r="0" b="0"/>
          <a:pathLst>
            <a:path>
              <a:moveTo>
                <a:pt x="0" y="0"/>
              </a:moveTo>
              <a:lnTo>
                <a:pt x="157867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12D87E-1436-9D41-968C-2EE93E311E07}">
      <dsp:nvSpPr>
        <dsp:cNvPr id="0" name=""/>
        <dsp:cNvSpPr/>
      </dsp:nvSpPr>
      <dsp:spPr>
        <a:xfrm>
          <a:off x="4800589" y="4267195"/>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Data based decision making</a:t>
          </a:r>
          <a:endParaRPr lang="en-US" sz="1800" kern="1200" dirty="0">
            <a:solidFill>
              <a:srgbClr val="000000"/>
            </a:solidFill>
          </a:endParaRPr>
        </a:p>
      </dsp:txBody>
      <dsp:txXfrm>
        <a:off x="4855169" y="4321775"/>
        <a:ext cx="2195342" cy="1008922"/>
      </dsp:txXfrm>
    </dsp:sp>
    <dsp:sp modelId="{19AE1F84-163B-674C-8F20-8A936288B9D4}">
      <dsp:nvSpPr>
        <dsp:cNvPr id="0" name=""/>
        <dsp:cNvSpPr/>
      </dsp:nvSpPr>
      <dsp:spPr>
        <a:xfrm rot="7299467">
          <a:off x="2514556" y="3747944"/>
          <a:ext cx="1636687" cy="0"/>
        </a:xfrm>
        <a:custGeom>
          <a:avLst/>
          <a:gdLst/>
          <a:ahLst/>
          <a:cxnLst/>
          <a:rect l="0" t="0" r="0" b="0"/>
          <a:pathLst>
            <a:path>
              <a:moveTo>
                <a:pt x="0" y="0"/>
              </a:moveTo>
              <a:lnTo>
                <a:pt x="16366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3128DA-C727-EE44-9770-A92CB3A862A6}">
      <dsp:nvSpPr>
        <dsp:cNvPr id="0" name=""/>
        <dsp:cNvSpPr/>
      </dsp:nvSpPr>
      <dsp:spPr>
        <a:xfrm>
          <a:off x="1406443" y="4444517"/>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Function-based support</a:t>
          </a:r>
          <a:endParaRPr lang="en-US" sz="1800" kern="1200" dirty="0">
            <a:solidFill>
              <a:srgbClr val="000000"/>
            </a:solidFill>
          </a:endParaRPr>
        </a:p>
      </dsp:txBody>
      <dsp:txXfrm>
        <a:off x="1461023" y="4499097"/>
        <a:ext cx="2195342" cy="1008922"/>
      </dsp:txXfrm>
    </dsp:sp>
    <dsp:sp modelId="{99E105F0-7F79-F941-80A5-E71C5E8477AB}">
      <dsp:nvSpPr>
        <dsp:cNvPr id="0" name=""/>
        <dsp:cNvSpPr/>
      </dsp:nvSpPr>
      <dsp:spPr>
        <a:xfrm rot="9568585">
          <a:off x="2590317" y="2994676"/>
          <a:ext cx="597952" cy="0"/>
        </a:xfrm>
        <a:custGeom>
          <a:avLst/>
          <a:gdLst/>
          <a:ahLst/>
          <a:cxnLst/>
          <a:rect l="0" t="0" r="0" b="0"/>
          <a:pathLst>
            <a:path>
              <a:moveTo>
                <a:pt x="0" y="0"/>
              </a:moveTo>
              <a:lnTo>
                <a:pt x="59795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A5CB7F-D8BD-974E-ABC3-D76C91E5135F}">
      <dsp:nvSpPr>
        <dsp:cNvPr id="0" name=""/>
        <dsp:cNvSpPr/>
      </dsp:nvSpPr>
      <dsp:spPr>
        <a:xfrm>
          <a:off x="304791" y="2971804"/>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mental health</a:t>
          </a:r>
          <a:endParaRPr lang="en-US" sz="1800" kern="1200" dirty="0">
            <a:solidFill>
              <a:srgbClr val="000000"/>
            </a:solidFill>
          </a:endParaRPr>
        </a:p>
      </dsp:txBody>
      <dsp:txXfrm>
        <a:off x="359371" y="3026384"/>
        <a:ext cx="2195342" cy="1008922"/>
      </dsp:txXfrm>
    </dsp:sp>
    <dsp:sp modelId="{898FC676-BC76-3344-9EAA-A8C39BA2219F}">
      <dsp:nvSpPr>
        <dsp:cNvPr id="0" name=""/>
        <dsp:cNvSpPr/>
      </dsp:nvSpPr>
      <dsp:spPr>
        <a:xfrm rot="11673359">
          <a:off x="2599593" y="2246123"/>
          <a:ext cx="578992" cy="0"/>
        </a:xfrm>
        <a:custGeom>
          <a:avLst/>
          <a:gdLst/>
          <a:ahLst/>
          <a:cxnLst/>
          <a:rect l="0" t="0" r="0" b="0"/>
          <a:pathLst>
            <a:path>
              <a:moveTo>
                <a:pt x="0" y="0"/>
              </a:moveTo>
              <a:lnTo>
                <a:pt x="57899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120885-CEEE-B540-A674-386686C19614}">
      <dsp:nvSpPr>
        <dsp:cNvPr id="0" name=""/>
        <dsp:cNvSpPr/>
      </dsp:nvSpPr>
      <dsp:spPr>
        <a:xfrm>
          <a:off x="152390" y="1295397"/>
          <a:ext cx="2456494"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Others….</a:t>
          </a:r>
          <a:endParaRPr lang="en-US" sz="1800" kern="1200" dirty="0">
            <a:solidFill>
              <a:srgbClr val="000000"/>
            </a:solidFill>
          </a:endParaRPr>
        </a:p>
      </dsp:txBody>
      <dsp:txXfrm>
        <a:off x="206970" y="1349977"/>
        <a:ext cx="2347334" cy="10089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5F04-630B-E74A-AF84-5CD6A13DFE6E}">
      <dsp:nvSpPr>
        <dsp:cNvPr id="0" name=""/>
        <dsp:cNvSpPr/>
      </dsp:nvSpPr>
      <dsp:spPr>
        <a:xfrm>
          <a:off x="657224" y="0"/>
          <a:ext cx="7448550" cy="5562600"/>
        </a:xfrm>
        <a:prstGeom prst="rightArrow">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802347-508F-CF4A-A29A-9740D76E76BF}">
      <dsp:nvSpPr>
        <dsp:cNvPr id="0" name=""/>
        <dsp:cNvSpPr/>
      </dsp:nvSpPr>
      <dsp:spPr>
        <a:xfrm>
          <a:off x="1044" y="1668780"/>
          <a:ext cx="1051650" cy="2225040"/>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smtClean="0"/>
            <a:t>(-)</a:t>
          </a:r>
        </a:p>
        <a:p>
          <a:pPr lvl="0" algn="ctr" defTabSz="1600200">
            <a:lnSpc>
              <a:spcPct val="90000"/>
            </a:lnSpc>
            <a:spcBef>
              <a:spcPct val="0"/>
            </a:spcBef>
            <a:spcAft>
              <a:spcPct val="35000"/>
            </a:spcAft>
          </a:pPr>
          <a:r>
            <a:rPr lang="en-US" sz="1800" kern="1200" smtClean="0"/>
            <a:t>S.C.</a:t>
          </a:r>
          <a:endParaRPr lang="en-US" sz="1800" kern="1200" dirty="0"/>
        </a:p>
      </dsp:txBody>
      <dsp:txXfrm>
        <a:off x="52381" y="1720117"/>
        <a:ext cx="948976" cy="2122366"/>
      </dsp:txXfrm>
    </dsp:sp>
    <dsp:sp modelId="{159102BF-11EC-DE49-910F-32B00FE75ACF}">
      <dsp:nvSpPr>
        <dsp:cNvPr id="0" name=""/>
        <dsp:cNvSpPr/>
      </dsp:nvSpPr>
      <dsp:spPr>
        <a:xfrm>
          <a:off x="1205662" y="1668780"/>
          <a:ext cx="1329370" cy="2225040"/>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p>
        <a:p>
          <a:pPr lvl="0" algn="ctr" defTabSz="1422400">
            <a:lnSpc>
              <a:spcPct val="90000"/>
            </a:lnSpc>
            <a:spcBef>
              <a:spcPct val="0"/>
            </a:spcBef>
            <a:spcAft>
              <a:spcPct val="35000"/>
            </a:spcAft>
          </a:pPr>
          <a:r>
            <a:rPr lang="en-US" sz="1900" kern="1200" dirty="0" smtClean="0"/>
            <a:t>student behavior</a:t>
          </a:r>
          <a:endParaRPr lang="en-US" sz="1900" kern="1200" dirty="0"/>
        </a:p>
      </dsp:txBody>
      <dsp:txXfrm>
        <a:off x="1270556" y="1733674"/>
        <a:ext cx="1199582" cy="2095252"/>
      </dsp:txXfrm>
    </dsp:sp>
    <dsp:sp modelId="{709968C3-F776-8C4B-9B50-3AEA79464A22}">
      <dsp:nvSpPr>
        <dsp:cNvPr id="0" name=""/>
        <dsp:cNvSpPr/>
      </dsp:nvSpPr>
      <dsp:spPr>
        <a:xfrm>
          <a:off x="2688000" y="1668780"/>
          <a:ext cx="1051650" cy="2225040"/>
        </a:xfrm>
        <a:prstGeom prst="roundRect">
          <a:avLst/>
        </a:prstGeom>
        <a:solidFill>
          <a:srgbClr val="D9969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t>(-)</a:t>
          </a:r>
        </a:p>
        <a:p>
          <a:pPr lvl="0" algn="ctr" defTabSz="1422400">
            <a:lnSpc>
              <a:spcPct val="90000"/>
            </a:lnSpc>
            <a:spcBef>
              <a:spcPct val="0"/>
            </a:spcBef>
            <a:spcAft>
              <a:spcPct val="35000"/>
            </a:spcAft>
          </a:pPr>
          <a:r>
            <a:rPr lang="en-US" sz="1700" kern="1200" smtClean="0"/>
            <a:t>S.C.</a:t>
          </a:r>
          <a:endParaRPr lang="en-US" sz="1700" kern="1200" dirty="0"/>
        </a:p>
      </dsp:txBody>
      <dsp:txXfrm>
        <a:off x="2739337" y="1720117"/>
        <a:ext cx="948976" cy="2122366"/>
      </dsp:txXfrm>
    </dsp:sp>
    <dsp:sp modelId="{0634D88A-F331-EE41-8CA4-AF17D99EEF88}">
      <dsp:nvSpPr>
        <dsp:cNvPr id="0" name=""/>
        <dsp:cNvSpPr/>
      </dsp:nvSpPr>
      <dsp:spPr>
        <a:xfrm>
          <a:off x="3892619" y="1668780"/>
          <a:ext cx="1051650" cy="2225040"/>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t>
          </a:r>
        </a:p>
        <a:p>
          <a:pPr lvl="0" algn="ctr" defTabSz="977900">
            <a:lnSpc>
              <a:spcPct val="90000"/>
            </a:lnSpc>
            <a:spcBef>
              <a:spcPct val="0"/>
            </a:spcBef>
            <a:spcAft>
              <a:spcPct val="35000"/>
            </a:spcAft>
          </a:pPr>
          <a:r>
            <a:rPr lang="en-US" sz="2200" kern="1200" dirty="0" smtClean="0"/>
            <a:t>??????</a:t>
          </a:r>
        </a:p>
        <a:p>
          <a:pPr lvl="0" algn="ctr" defTabSz="977900">
            <a:lnSpc>
              <a:spcPct val="90000"/>
            </a:lnSpc>
            <a:spcBef>
              <a:spcPct val="0"/>
            </a:spcBef>
            <a:spcAft>
              <a:spcPct val="35000"/>
            </a:spcAft>
          </a:pPr>
          <a:r>
            <a:rPr lang="en-US" sz="2200" kern="1200" dirty="0" smtClean="0"/>
            <a:t>??????</a:t>
          </a:r>
        </a:p>
        <a:p>
          <a:pPr lvl="0" algn="ctr" defTabSz="977900">
            <a:lnSpc>
              <a:spcPct val="90000"/>
            </a:lnSpc>
            <a:spcBef>
              <a:spcPct val="0"/>
            </a:spcBef>
            <a:spcAft>
              <a:spcPct val="35000"/>
            </a:spcAft>
          </a:pPr>
          <a:r>
            <a:rPr lang="en-US" sz="2200" kern="1200" dirty="0" smtClean="0"/>
            <a:t>??????</a:t>
          </a:r>
          <a:endParaRPr lang="en-US" sz="2200" kern="1200" dirty="0"/>
        </a:p>
      </dsp:txBody>
      <dsp:txXfrm>
        <a:off x="3943956" y="1720117"/>
        <a:ext cx="948976" cy="2122366"/>
      </dsp:txXfrm>
    </dsp:sp>
    <dsp:sp modelId="{18CE37C3-80D4-2F42-969F-181DDABE17DD}">
      <dsp:nvSpPr>
        <dsp:cNvPr id="0" name=""/>
        <dsp:cNvSpPr/>
      </dsp:nvSpPr>
      <dsp:spPr>
        <a:xfrm>
          <a:off x="5097237" y="1668780"/>
          <a:ext cx="1051650" cy="2225040"/>
        </a:xfrm>
        <a:prstGeom prst="roundRect">
          <a:avLst/>
        </a:prstGeom>
        <a:solidFill>
          <a:srgbClr val="CC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t>(+)</a:t>
          </a:r>
        </a:p>
        <a:p>
          <a:pPr lvl="0" algn="ctr" defTabSz="1422400">
            <a:lnSpc>
              <a:spcPct val="90000"/>
            </a:lnSpc>
            <a:spcBef>
              <a:spcPct val="0"/>
            </a:spcBef>
            <a:spcAft>
              <a:spcPct val="35000"/>
            </a:spcAft>
          </a:pPr>
          <a:r>
            <a:rPr lang="en-US" sz="1800" kern="1200" smtClean="0"/>
            <a:t>S.C.</a:t>
          </a:r>
          <a:endParaRPr lang="en-US" sz="1800" kern="1200" dirty="0"/>
        </a:p>
      </dsp:txBody>
      <dsp:txXfrm>
        <a:off x="5148574" y="1720117"/>
        <a:ext cx="948976" cy="2122366"/>
      </dsp:txXfrm>
    </dsp:sp>
    <dsp:sp modelId="{3EA2B85E-701C-C445-9E44-04B5BFCFC731}">
      <dsp:nvSpPr>
        <dsp:cNvPr id="0" name=""/>
        <dsp:cNvSpPr/>
      </dsp:nvSpPr>
      <dsp:spPr>
        <a:xfrm>
          <a:off x="6301855" y="1668780"/>
          <a:ext cx="1255481" cy="2225040"/>
        </a:xfrm>
        <a:prstGeom prst="roundRect">
          <a:avLst/>
        </a:prstGeom>
        <a:solidFill>
          <a:srgbClr val="78FF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p>
        <a:p>
          <a:pPr lvl="0" algn="ctr" defTabSz="1422400">
            <a:lnSpc>
              <a:spcPct val="90000"/>
            </a:lnSpc>
            <a:spcBef>
              <a:spcPct val="0"/>
            </a:spcBef>
            <a:spcAft>
              <a:spcPct val="35000"/>
            </a:spcAft>
          </a:pPr>
          <a:r>
            <a:rPr lang="en-US" sz="1800" kern="1200" dirty="0" smtClean="0"/>
            <a:t>student behavior</a:t>
          </a:r>
          <a:endParaRPr lang="en-US" sz="1800" kern="1200" dirty="0"/>
        </a:p>
      </dsp:txBody>
      <dsp:txXfrm>
        <a:off x="6363143" y="1730068"/>
        <a:ext cx="1132905" cy="2102464"/>
      </dsp:txXfrm>
    </dsp:sp>
    <dsp:sp modelId="{1DB1BED6-09D8-EB43-A436-1315295DD327}">
      <dsp:nvSpPr>
        <dsp:cNvPr id="0" name=""/>
        <dsp:cNvSpPr/>
      </dsp:nvSpPr>
      <dsp:spPr>
        <a:xfrm>
          <a:off x="7710305" y="1668780"/>
          <a:ext cx="1051650" cy="2225040"/>
        </a:xfrm>
        <a:prstGeom prst="roundRect">
          <a:avLst/>
        </a:prstGeom>
        <a:solidFill>
          <a:srgbClr val="CC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p>
        <a:p>
          <a:pPr lvl="0" algn="ctr" defTabSz="1422400">
            <a:lnSpc>
              <a:spcPct val="90000"/>
            </a:lnSpc>
            <a:spcBef>
              <a:spcPct val="0"/>
            </a:spcBef>
            <a:spcAft>
              <a:spcPct val="35000"/>
            </a:spcAft>
          </a:pPr>
          <a:r>
            <a:rPr lang="en-US" sz="1800" kern="1200" dirty="0" smtClean="0"/>
            <a:t>S.C.</a:t>
          </a:r>
          <a:endParaRPr lang="en-US" sz="1800" kern="1200" dirty="0"/>
        </a:p>
      </dsp:txBody>
      <dsp:txXfrm>
        <a:off x="7761642" y="1720117"/>
        <a:ext cx="948976" cy="21223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823C2-8BC2-E040-A607-2C303E601F2B}">
      <dsp:nvSpPr>
        <dsp:cNvPr id="0" name=""/>
        <dsp:cNvSpPr/>
      </dsp:nvSpPr>
      <dsp:spPr>
        <a:xfrm rot="31397">
          <a:off x="2657840" y="3330705"/>
          <a:ext cx="847357" cy="0"/>
        </a:xfrm>
        <a:custGeom>
          <a:avLst/>
          <a:gdLst/>
          <a:ahLst/>
          <a:cxnLst/>
          <a:rect l="0" t="0" r="0" b="0"/>
          <a:pathLst>
            <a:path>
              <a:moveTo>
                <a:pt x="0" y="0"/>
              </a:moveTo>
              <a:lnTo>
                <a:pt x="847357"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0" y="2705813"/>
          <a:ext cx="2657857" cy="1217770"/>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INTENSIVE INTERVENTION CONSIDERATIONS</a:t>
          </a:r>
          <a:endParaRPr lang="en-US" sz="2200" kern="1200" dirty="0">
            <a:solidFill>
              <a:srgbClr val="000000"/>
            </a:solidFill>
          </a:endParaRPr>
        </a:p>
      </dsp:txBody>
      <dsp:txXfrm>
        <a:off x="59447" y="2765260"/>
        <a:ext cx="2538963" cy="1098876"/>
      </dsp:txXfrm>
    </dsp:sp>
    <dsp:sp modelId="{E3D6F61D-5EA9-BE4C-8B76-9D997E41FFE3}">
      <dsp:nvSpPr>
        <dsp:cNvPr id="0" name=""/>
        <dsp:cNvSpPr/>
      </dsp:nvSpPr>
      <dsp:spPr>
        <a:xfrm>
          <a:off x="3505179" y="2667005"/>
          <a:ext cx="4072229" cy="1372331"/>
        </a:xfrm>
        <a:prstGeom prst="round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2. Establishing &amp; Sustaining High Quality Local Behavior Competence</a:t>
          </a:r>
          <a:endParaRPr lang="en-US" sz="2400" kern="1200" dirty="0">
            <a:solidFill>
              <a:srgbClr val="000000"/>
            </a:solidFill>
          </a:endParaRPr>
        </a:p>
      </dsp:txBody>
      <dsp:txXfrm>
        <a:off x="3572171" y="2733997"/>
        <a:ext cx="3938245" cy="1238347"/>
      </dsp:txXfrm>
    </dsp:sp>
    <dsp:sp modelId="{9B873AFD-1798-854E-A2F4-6355E408D2AA}">
      <dsp:nvSpPr>
        <dsp:cNvPr id="0" name=""/>
        <dsp:cNvSpPr/>
      </dsp:nvSpPr>
      <dsp:spPr>
        <a:xfrm rot="12990449">
          <a:off x="2647185" y="2018222"/>
          <a:ext cx="2181045" cy="0"/>
        </a:xfrm>
        <a:custGeom>
          <a:avLst/>
          <a:gdLst/>
          <a:ahLst/>
          <a:cxnLst/>
          <a:rect l="0" t="0" r="0" b="0"/>
          <a:pathLst>
            <a:path>
              <a:moveTo>
                <a:pt x="0" y="0"/>
              </a:moveTo>
              <a:lnTo>
                <a:pt x="2181045"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F557CC-7A8F-DF4E-AE9D-7DFA0CD6147B}">
      <dsp:nvSpPr>
        <dsp:cNvPr id="0" name=""/>
        <dsp:cNvSpPr/>
      </dsp:nvSpPr>
      <dsp:spPr>
        <a:xfrm>
          <a:off x="685810" y="457196"/>
          <a:ext cx="3118225" cy="912243"/>
        </a:xfrm>
        <a:prstGeom prst="roundRect">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2a. Conducting meetings</a:t>
          </a:r>
          <a:endParaRPr lang="en-US" sz="2400" kern="1200" dirty="0">
            <a:solidFill>
              <a:srgbClr val="000000"/>
            </a:solidFill>
          </a:endParaRPr>
        </a:p>
      </dsp:txBody>
      <dsp:txXfrm>
        <a:off x="730342" y="501728"/>
        <a:ext cx="3029161" cy="823179"/>
      </dsp:txXfrm>
    </dsp:sp>
    <dsp:sp modelId="{8884C27F-1A72-6043-93B9-F763A6715210}">
      <dsp:nvSpPr>
        <dsp:cNvPr id="0" name=""/>
        <dsp:cNvSpPr/>
      </dsp:nvSpPr>
      <dsp:spPr>
        <a:xfrm rot="17594016">
          <a:off x="5584086" y="2284923"/>
          <a:ext cx="831602" cy="0"/>
        </a:xfrm>
        <a:custGeom>
          <a:avLst/>
          <a:gdLst/>
          <a:ahLst/>
          <a:cxnLst/>
          <a:rect l="0" t="0" r="0" b="0"/>
          <a:pathLst>
            <a:path>
              <a:moveTo>
                <a:pt x="0" y="0"/>
              </a:moveTo>
              <a:lnTo>
                <a:pt x="83160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6C33DA-D1D6-8E4E-A9D5-4774786DA5F3}">
      <dsp:nvSpPr>
        <dsp:cNvPr id="0" name=""/>
        <dsp:cNvSpPr/>
      </dsp:nvSpPr>
      <dsp:spPr>
        <a:xfrm>
          <a:off x="4800611" y="990598"/>
          <a:ext cx="3118225" cy="912243"/>
        </a:xfrm>
        <a:prstGeom prst="round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2b. Establishing data systems</a:t>
          </a:r>
          <a:endParaRPr lang="en-US" sz="2400" kern="1200" dirty="0">
            <a:solidFill>
              <a:srgbClr val="000000"/>
            </a:solidFill>
          </a:endParaRPr>
        </a:p>
      </dsp:txBody>
      <dsp:txXfrm>
        <a:off x="4845143" y="1035130"/>
        <a:ext cx="3029161" cy="823179"/>
      </dsp:txXfrm>
    </dsp:sp>
    <dsp:sp modelId="{13904AF5-E096-EE45-8CC9-E304DCD0D34E}">
      <dsp:nvSpPr>
        <dsp:cNvPr id="0" name=""/>
        <dsp:cNvSpPr/>
      </dsp:nvSpPr>
      <dsp:spPr>
        <a:xfrm rot="3974983">
          <a:off x="5669435" y="4305667"/>
          <a:ext cx="581946" cy="0"/>
        </a:xfrm>
        <a:custGeom>
          <a:avLst/>
          <a:gdLst/>
          <a:ahLst/>
          <a:cxnLst/>
          <a:rect l="0" t="0" r="0" b="0"/>
          <a:pathLst>
            <a:path>
              <a:moveTo>
                <a:pt x="0" y="0"/>
              </a:moveTo>
              <a:lnTo>
                <a:pt x="58194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BCCB33-EFD7-214D-93C2-85885729753E}">
      <dsp:nvSpPr>
        <dsp:cNvPr id="0" name=""/>
        <dsp:cNvSpPr/>
      </dsp:nvSpPr>
      <dsp:spPr>
        <a:xfrm>
          <a:off x="4343407" y="4571997"/>
          <a:ext cx="4072229" cy="1372331"/>
        </a:xfrm>
        <a:prstGeom prst="round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2c. Developing &amp; monitoring assessment &amp; intervention plans</a:t>
          </a:r>
          <a:endParaRPr lang="en-US" sz="2400" kern="1200" dirty="0">
            <a:solidFill>
              <a:srgbClr val="000000"/>
            </a:solidFill>
          </a:endParaRPr>
        </a:p>
      </dsp:txBody>
      <dsp:txXfrm>
        <a:off x="4410399" y="4638989"/>
        <a:ext cx="3938245" cy="1238347"/>
      </dsp:txXfrm>
    </dsp:sp>
    <dsp:sp modelId="{D6D3376C-2BF7-594D-A516-7DBA7738D132}">
      <dsp:nvSpPr>
        <dsp:cNvPr id="0" name=""/>
        <dsp:cNvSpPr/>
      </dsp:nvSpPr>
      <dsp:spPr>
        <a:xfrm rot="8770834">
          <a:off x="2763705" y="4572372"/>
          <a:ext cx="1915406" cy="0"/>
        </a:xfrm>
        <a:custGeom>
          <a:avLst/>
          <a:gdLst/>
          <a:ahLst/>
          <a:cxnLst/>
          <a:rect l="0" t="0" r="0" b="0"/>
          <a:pathLst>
            <a:path>
              <a:moveTo>
                <a:pt x="0" y="0"/>
              </a:moveTo>
              <a:lnTo>
                <a:pt x="191540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CF65B9-FC5B-3147-9160-46C45EB7C3DA}">
      <dsp:nvSpPr>
        <dsp:cNvPr id="0" name=""/>
        <dsp:cNvSpPr/>
      </dsp:nvSpPr>
      <dsp:spPr>
        <a:xfrm>
          <a:off x="685793" y="5105408"/>
          <a:ext cx="3118225" cy="912243"/>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2d. MTBF/MTSS</a:t>
          </a:r>
          <a:endParaRPr lang="en-US" sz="2400" kern="1200" dirty="0">
            <a:solidFill>
              <a:srgbClr val="000000"/>
            </a:solidFill>
          </a:endParaRPr>
        </a:p>
      </dsp:txBody>
      <dsp:txXfrm>
        <a:off x="730325" y="5149940"/>
        <a:ext cx="3029161" cy="8231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C610-6086-F144-AF86-6DBDA7C3EBB4}">
      <dsp:nvSpPr>
        <dsp:cNvPr id="0" name=""/>
        <dsp:cNvSpPr/>
      </dsp:nvSpPr>
      <dsp:spPr>
        <a:xfrm>
          <a:off x="2641495" y="1776121"/>
          <a:ext cx="2592701" cy="1457972"/>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CORE FEATURES:</a:t>
          </a:r>
        </a:p>
        <a:p>
          <a:pPr lvl="0" algn="ctr" defTabSz="977900" rtl="0">
            <a:lnSpc>
              <a:spcPct val="90000"/>
            </a:lnSpc>
            <a:spcBef>
              <a:spcPct val="0"/>
            </a:spcBef>
            <a:spcAft>
              <a:spcPct val="35000"/>
            </a:spcAft>
          </a:pPr>
          <a:r>
            <a:rPr lang="en-US" sz="2200" kern="1200" dirty="0" smtClean="0"/>
            <a:t>School-Wide PBS (Tier 1)</a:t>
          </a:r>
          <a:endParaRPr lang="en-US" sz="2200" kern="1200" dirty="0"/>
        </a:p>
      </dsp:txBody>
      <dsp:txXfrm>
        <a:off x="2712667" y="1847293"/>
        <a:ext cx="2450357" cy="1315628"/>
      </dsp:txXfrm>
    </dsp:sp>
    <dsp:sp modelId="{31310A24-526B-B746-80DD-A8E11CE0ADE6}">
      <dsp:nvSpPr>
        <dsp:cNvPr id="0" name=""/>
        <dsp:cNvSpPr/>
      </dsp:nvSpPr>
      <dsp:spPr>
        <a:xfrm rot="16525871">
          <a:off x="3758365" y="1502554"/>
          <a:ext cx="549600" cy="0"/>
        </a:xfrm>
        <a:custGeom>
          <a:avLst/>
          <a:gdLst/>
          <a:ahLst/>
          <a:cxnLst/>
          <a:rect l="0" t="0" r="0" b="0"/>
          <a:pathLst>
            <a:path>
              <a:moveTo>
                <a:pt x="0" y="0"/>
              </a:moveTo>
              <a:lnTo>
                <a:pt x="54960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292C1-664E-AB4D-A78B-6E069DAB5B91}">
      <dsp:nvSpPr>
        <dsp:cNvPr id="0" name=""/>
        <dsp:cNvSpPr/>
      </dsp:nvSpPr>
      <dsp:spPr>
        <a:xfrm>
          <a:off x="2933250" y="58894"/>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Leadership team</a:t>
          </a:r>
          <a:endParaRPr lang="en-US" sz="2200" kern="1200" dirty="0"/>
        </a:p>
      </dsp:txBody>
      <dsp:txXfrm>
        <a:off x="2990369" y="116013"/>
        <a:ext cx="2248860" cy="1055855"/>
      </dsp:txXfrm>
    </dsp:sp>
    <dsp:sp modelId="{EEB5ECA7-7972-B941-80CE-3CE8A49EDA56}">
      <dsp:nvSpPr>
        <dsp:cNvPr id="0" name=""/>
        <dsp:cNvSpPr/>
      </dsp:nvSpPr>
      <dsp:spPr>
        <a:xfrm rot="20224895">
          <a:off x="5211331" y="1844219"/>
          <a:ext cx="579307" cy="0"/>
        </a:xfrm>
        <a:custGeom>
          <a:avLst/>
          <a:gdLst/>
          <a:ahLst/>
          <a:cxnLst/>
          <a:rect l="0" t="0" r="0" b="0"/>
          <a:pathLst>
            <a:path>
              <a:moveTo>
                <a:pt x="0" y="0"/>
              </a:moveTo>
              <a:lnTo>
                <a:pt x="579307"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770F2F-B1D0-BC40-9FFD-44E6A82AE08A}">
      <dsp:nvSpPr>
        <dsp:cNvPr id="0" name=""/>
        <dsp:cNvSpPr/>
      </dsp:nvSpPr>
      <dsp:spPr>
        <a:xfrm>
          <a:off x="5767774" y="646821"/>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Behavior purpose statement</a:t>
          </a:r>
          <a:endParaRPr lang="en-US" sz="2200" kern="1200" dirty="0"/>
        </a:p>
      </dsp:txBody>
      <dsp:txXfrm>
        <a:off x="5824893" y="703940"/>
        <a:ext cx="2248860" cy="1055855"/>
      </dsp:txXfrm>
    </dsp:sp>
    <dsp:sp modelId="{86BF7D82-72AF-B244-8856-414949502534}">
      <dsp:nvSpPr>
        <dsp:cNvPr id="0" name=""/>
        <dsp:cNvSpPr/>
      </dsp:nvSpPr>
      <dsp:spPr>
        <a:xfrm rot="1215704">
          <a:off x="5217784" y="3075510"/>
          <a:ext cx="530464" cy="0"/>
        </a:xfrm>
        <a:custGeom>
          <a:avLst/>
          <a:gdLst/>
          <a:ahLst/>
          <a:cxnLst/>
          <a:rect l="0" t="0" r="0" b="0"/>
          <a:pathLst>
            <a:path>
              <a:moveTo>
                <a:pt x="0" y="0"/>
              </a:moveTo>
              <a:lnTo>
                <a:pt x="530464"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9C4C7-60D5-AF4C-B1A1-929B677CB50D}">
      <dsp:nvSpPr>
        <dsp:cNvPr id="0" name=""/>
        <dsp:cNvSpPr/>
      </dsp:nvSpPr>
      <dsp:spPr>
        <a:xfrm>
          <a:off x="5731835" y="3018487"/>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Set of positive expectations &amp; behaviors</a:t>
          </a:r>
          <a:endParaRPr lang="en-US" sz="2200" kern="1200" dirty="0"/>
        </a:p>
      </dsp:txBody>
      <dsp:txXfrm>
        <a:off x="5788954" y="3075606"/>
        <a:ext cx="2248860" cy="1055855"/>
      </dsp:txXfrm>
    </dsp:sp>
    <dsp:sp modelId="{9D410076-110E-D340-8C4E-95A1D16818D9}">
      <dsp:nvSpPr>
        <dsp:cNvPr id="0" name=""/>
        <dsp:cNvSpPr/>
      </dsp:nvSpPr>
      <dsp:spPr>
        <a:xfrm rot="3324567">
          <a:off x="4100908" y="3880909"/>
          <a:ext cx="1571410" cy="0"/>
        </a:xfrm>
        <a:custGeom>
          <a:avLst/>
          <a:gdLst/>
          <a:ahLst/>
          <a:cxnLst/>
          <a:rect l="0" t="0" r="0" b="0"/>
          <a:pathLst>
            <a:path>
              <a:moveTo>
                <a:pt x="0" y="0"/>
              </a:moveTo>
              <a:lnTo>
                <a:pt x="157141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0279C7-91CC-264E-8451-7A75614EDFF8}">
      <dsp:nvSpPr>
        <dsp:cNvPr id="0" name=""/>
        <dsp:cNvSpPr/>
      </dsp:nvSpPr>
      <dsp:spPr>
        <a:xfrm>
          <a:off x="4006995" y="4527725"/>
          <a:ext cx="3458247"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Procedures for teaching SW &amp; classroom-wide expected behavior</a:t>
          </a:r>
          <a:endParaRPr lang="en-US" sz="2200" kern="1200" dirty="0"/>
        </a:p>
      </dsp:txBody>
      <dsp:txXfrm>
        <a:off x="4064114" y="4584844"/>
        <a:ext cx="3344009" cy="1055855"/>
      </dsp:txXfrm>
    </dsp:sp>
    <dsp:sp modelId="{4910AD6C-373A-7D49-B58E-669666C160FB}">
      <dsp:nvSpPr>
        <dsp:cNvPr id="0" name=""/>
        <dsp:cNvSpPr/>
      </dsp:nvSpPr>
      <dsp:spPr>
        <a:xfrm rot="7472638">
          <a:off x="2205449" y="3880916"/>
          <a:ext cx="1570547" cy="0"/>
        </a:xfrm>
        <a:custGeom>
          <a:avLst/>
          <a:gdLst/>
          <a:ahLst/>
          <a:cxnLst/>
          <a:rect l="0" t="0" r="0" b="0"/>
          <a:pathLst>
            <a:path>
              <a:moveTo>
                <a:pt x="0" y="0"/>
              </a:moveTo>
              <a:lnTo>
                <a:pt x="1570547"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A885F6-6350-554C-84D7-5DD8371D216F}">
      <dsp:nvSpPr>
        <dsp:cNvPr id="0" name=""/>
        <dsp:cNvSpPr/>
      </dsp:nvSpPr>
      <dsp:spPr>
        <a:xfrm>
          <a:off x="485427" y="4527739"/>
          <a:ext cx="3314525"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Continuum of procedures for encouraging expected behavior</a:t>
          </a:r>
          <a:endParaRPr lang="en-US" sz="2200" kern="1200" dirty="0"/>
        </a:p>
      </dsp:txBody>
      <dsp:txXfrm>
        <a:off x="542546" y="4584858"/>
        <a:ext cx="3200287" cy="1055855"/>
      </dsp:txXfrm>
    </dsp:sp>
    <dsp:sp modelId="{2F3C5FE4-55CE-894E-8799-3434109570E7}">
      <dsp:nvSpPr>
        <dsp:cNvPr id="0" name=""/>
        <dsp:cNvSpPr/>
      </dsp:nvSpPr>
      <dsp:spPr>
        <a:xfrm rot="9632443">
          <a:off x="2410536" y="3002734"/>
          <a:ext cx="237749" cy="0"/>
        </a:xfrm>
        <a:custGeom>
          <a:avLst/>
          <a:gdLst/>
          <a:ahLst/>
          <a:cxnLst/>
          <a:rect l="0" t="0" r="0" b="0"/>
          <a:pathLst>
            <a:path>
              <a:moveTo>
                <a:pt x="0" y="0"/>
              </a:moveTo>
              <a:lnTo>
                <a:pt x="237749"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937E9B-E990-004D-9C00-7333B65ADE29}">
      <dsp:nvSpPr>
        <dsp:cNvPr id="0" name=""/>
        <dsp:cNvSpPr/>
      </dsp:nvSpPr>
      <dsp:spPr>
        <a:xfrm>
          <a:off x="54228" y="2874752"/>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Continuum of procedures for discouraging rule violations</a:t>
          </a:r>
          <a:endParaRPr lang="en-US" sz="2200" kern="1200" dirty="0"/>
        </a:p>
      </dsp:txBody>
      <dsp:txXfrm>
        <a:off x="111347" y="2931871"/>
        <a:ext cx="2248860" cy="1055855"/>
      </dsp:txXfrm>
    </dsp:sp>
    <dsp:sp modelId="{2D18C835-831C-D047-87D4-E88611025A85}">
      <dsp:nvSpPr>
        <dsp:cNvPr id="0" name=""/>
        <dsp:cNvSpPr/>
      </dsp:nvSpPr>
      <dsp:spPr>
        <a:xfrm rot="12059559">
          <a:off x="2353202" y="1954263"/>
          <a:ext cx="298188" cy="0"/>
        </a:xfrm>
        <a:custGeom>
          <a:avLst/>
          <a:gdLst/>
          <a:ahLst/>
          <a:cxnLst/>
          <a:rect l="0" t="0" r="0" b="0"/>
          <a:pathLst>
            <a:path>
              <a:moveTo>
                <a:pt x="0" y="0"/>
              </a:moveTo>
              <a:lnTo>
                <a:pt x="298188"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03F9B-F283-A64A-8FD6-2902B359A8E2}">
      <dsp:nvSpPr>
        <dsp:cNvPr id="0" name=""/>
        <dsp:cNvSpPr/>
      </dsp:nvSpPr>
      <dsp:spPr>
        <a:xfrm>
          <a:off x="0" y="862422"/>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Procedures for on-going data-based monitoring &amp; evaluation</a:t>
          </a:r>
          <a:endParaRPr lang="en-US" sz="2200" kern="1200" dirty="0"/>
        </a:p>
      </dsp:txBody>
      <dsp:txXfrm>
        <a:off x="57119" y="919541"/>
        <a:ext cx="2248860" cy="10558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C610-6086-F144-AF86-6DBDA7C3EBB4}">
      <dsp:nvSpPr>
        <dsp:cNvPr id="0" name=""/>
        <dsp:cNvSpPr/>
      </dsp:nvSpPr>
      <dsp:spPr>
        <a:xfrm>
          <a:off x="2641495" y="1776121"/>
          <a:ext cx="2592701" cy="145797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CORE FEATURES</a:t>
          </a:r>
        </a:p>
        <a:p>
          <a:pPr lvl="0" algn="ctr" defTabSz="977900" rtl="0">
            <a:lnSpc>
              <a:spcPct val="90000"/>
            </a:lnSpc>
            <a:spcBef>
              <a:spcPct val="0"/>
            </a:spcBef>
            <a:spcAft>
              <a:spcPct val="35000"/>
            </a:spcAft>
          </a:pPr>
          <a:r>
            <a:rPr lang="en-US" sz="2200" kern="1200" dirty="0" smtClean="0"/>
            <a:t>Targeted PBS (Tier 2)</a:t>
          </a:r>
          <a:endParaRPr lang="en-US" sz="2200" kern="1200" dirty="0"/>
        </a:p>
      </dsp:txBody>
      <dsp:txXfrm>
        <a:off x="2712667" y="1847293"/>
        <a:ext cx="2450357" cy="1315628"/>
      </dsp:txXfrm>
    </dsp:sp>
    <dsp:sp modelId="{31310A24-526B-B746-80DD-A8E11CE0ADE6}">
      <dsp:nvSpPr>
        <dsp:cNvPr id="0" name=""/>
        <dsp:cNvSpPr/>
      </dsp:nvSpPr>
      <dsp:spPr>
        <a:xfrm rot="16525871">
          <a:off x="3758365" y="1502554"/>
          <a:ext cx="549600" cy="0"/>
        </a:xfrm>
        <a:custGeom>
          <a:avLst/>
          <a:gdLst/>
          <a:ahLst/>
          <a:cxnLst/>
          <a:rect l="0" t="0" r="0" b="0"/>
          <a:pathLst>
            <a:path>
              <a:moveTo>
                <a:pt x="0" y="0"/>
              </a:moveTo>
              <a:lnTo>
                <a:pt x="54960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292C1-664E-AB4D-A78B-6E069DAB5B91}">
      <dsp:nvSpPr>
        <dsp:cNvPr id="0" name=""/>
        <dsp:cNvSpPr/>
      </dsp:nvSpPr>
      <dsp:spPr>
        <a:xfrm>
          <a:off x="2933250" y="58894"/>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Team &amp; data driven</a:t>
          </a:r>
          <a:endParaRPr lang="en-US" sz="2200" kern="1200" dirty="0"/>
        </a:p>
      </dsp:txBody>
      <dsp:txXfrm>
        <a:off x="2990369" y="116013"/>
        <a:ext cx="2248860" cy="1055855"/>
      </dsp:txXfrm>
    </dsp:sp>
    <dsp:sp modelId="{EEB5ECA7-7972-B941-80CE-3CE8A49EDA56}">
      <dsp:nvSpPr>
        <dsp:cNvPr id="0" name=""/>
        <dsp:cNvSpPr/>
      </dsp:nvSpPr>
      <dsp:spPr>
        <a:xfrm rot="20224895">
          <a:off x="5211331" y="1844219"/>
          <a:ext cx="579307" cy="0"/>
        </a:xfrm>
        <a:custGeom>
          <a:avLst/>
          <a:gdLst/>
          <a:ahLst/>
          <a:cxnLst/>
          <a:rect l="0" t="0" r="0" b="0"/>
          <a:pathLst>
            <a:path>
              <a:moveTo>
                <a:pt x="0" y="0"/>
              </a:moveTo>
              <a:lnTo>
                <a:pt x="579307"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770F2F-B1D0-BC40-9FFD-44E6A82AE08A}">
      <dsp:nvSpPr>
        <dsp:cNvPr id="0" name=""/>
        <dsp:cNvSpPr/>
      </dsp:nvSpPr>
      <dsp:spPr>
        <a:xfrm>
          <a:off x="5767774" y="646821"/>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Behavior expertise</a:t>
          </a:r>
          <a:endParaRPr lang="en-US" sz="2200" kern="1200" dirty="0"/>
        </a:p>
      </dsp:txBody>
      <dsp:txXfrm>
        <a:off x="5824893" y="703940"/>
        <a:ext cx="2248860" cy="1055855"/>
      </dsp:txXfrm>
    </dsp:sp>
    <dsp:sp modelId="{86BF7D82-72AF-B244-8856-414949502534}">
      <dsp:nvSpPr>
        <dsp:cNvPr id="0" name=""/>
        <dsp:cNvSpPr/>
      </dsp:nvSpPr>
      <dsp:spPr>
        <a:xfrm rot="1215704">
          <a:off x="5217784" y="3075510"/>
          <a:ext cx="530464" cy="0"/>
        </a:xfrm>
        <a:custGeom>
          <a:avLst/>
          <a:gdLst/>
          <a:ahLst/>
          <a:cxnLst/>
          <a:rect l="0" t="0" r="0" b="0"/>
          <a:pathLst>
            <a:path>
              <a:moveTo>
                <a:pt x="0" y="0"/>
              </a:moveTo>
              <a:lnTo>
                <a:pt x="530464"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9C4C7-60D5-AF4C-B1A1-929B677CB50D}">
      <dsp:nvSpPr>
        <dsp:cNvPr id="0" name=""/>
        <dsp:cNvSpPr/>
      </dsp:nvSpPr>
      <dsp:spPr>
        <a:xfrm>
          <a:off x="5731835" y="3018487"/>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Increased social skills instruction &amp; practice</a:t>
          </a:r>
          <a:endParaRPr lang="en-US" sz="2200" kern="1200" dirty="0"/>
        </a:p>
      </dsp:txBody>
      <dsp:txXfrm>
        <a:off x="5788954" y="3075606"/>
        <a:ext cx="2248860" cy="1055855"/>
      </dsp:txXfrm>
    </dsp:sp>
    <dsp:sp modelId="{9D410076-110E-D340-8C4E-95A1D16818D9}">
      <dsp:nvSpPr>
        <dsp:cNvPr id="0" name=""/>
        <dsp:cNvSpPr/>
      </dsp:nvSpPr>
      <dsp:spPr>
        <a:xfrm rot="3324567">
          <a:off x="4100908" y="3880909"/>
          <a:ext cx="1571410" cy="0"/>
        </a:xfrm>
        <a:custGeom>
          <a:avLst/>
          <a:gdLst/>
          <a:ahLst/>
          <a:cxnLst/>
          <a:rect l="0" t="0" r="0" b="0"/>
          <a:pathLst>
            <a:path>
              <a:moveTo>
                <a:pt x="0" y="0"/>
              </a:moveTo>
              <a:lnTo>
                <a:pt x="157141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0279C7-91CC-264E-8451-7A75614EDFF8}">
      <dsp:nvSpPr>
        <dsp:cNvPr id="0" name=""/>
        <dsp:cNvSpPr/>
      </dsp:nvSpPr>
      <dsp:spPr>
        <a:xfrm>
          <a:off x="4006995" y="4527725"/>
          <a:ext cx="3458247"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Increased adult supervision</a:t>
          </a:r>
          <a:endParaRPr lang="en-US" sz="2200" kern="1200" dirty="0"/>
        </a:p>
      </dsp:txBody>
      <dsp:txXfrm>
        <a:off x="4064114" y="4584844"/>
        <a:ext cx="3344009" cy="1055855"/>
      </dsp:txXfrm>
    </dsp:sp>
    <dsp:sp modelId="{4910AD6C-373A-7D49-B58E-669666C160FB}">
      <dsp:nvSpPr>
        <dsp:cNvPr id="0" name=""/>
        <dsp:cNvSpPr/>
      </dsp:nvSpPr>
      <dsp:spPr>
        <a:xfrm rot="7472638">
          <a:off x="2205449" y="3880916"/>
          <a:ext cx="1570547" cy="0"/>
        </a:xfrm>
        <a:custGeom>
          <a:avLst/>
          <a:gdLst/>
          <a:ahLst/>
          <a:cxnLst/>
          <a:rect l="0" t="0" r="0" b="0"/>
          <a:pathLst>
            <a:path>
              <a:moveTo>
                <a:pt x="0" y="0"/>
              </a:moveTo>
              <a:lnTo>
                <a:pt x="1570547"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A885F6-6350-554C-84D7-5DD8371D216F}">
      <dsp:nvSpPr>
        <dsp:cNvPr id="0" name=""/>
        <dsp:cNvSpPr/>
      </dsp:nvSpPr>
      <dsp:spPr>
        <a:xfrm>
          <a:off x="485427" y="4527739"/>
          <a:ext cx="3314525"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Increased opportunity for positive reinforcement</a:t>
          </a:r>
          <a:endParaRPr lang="en-US" sz="2200" kern="1200" dirty="0"/>
        </a:p>
      </dsp:txBody>
      <dsp:txXfrm>
        <a:off x="542546" y="4584858"/>
        <a:ext cx="3200287" cy="1055855"/>
      </dsp:txXfrm>
    </dsp:sp>
    <dsp:sp modelId="{2F3C5FE4-55CE-894E-8799-3434109570E7}">
      <dsp:nvSpPr>
        <dsp:cNvPr id="0" name=""/>
        <dsp:cNvSpPr/>
      </dsp:nvSpPr>
      <dsp:spPr>
        <a:xfrm rot="9632443">
          <a:off x="2410536" y="3002734"/>
          <a:ext cx="237749" cy="0"/>
        </a:xfrm>
        <a:custGeom>
          <a:avLst/>
          <a:gdLst/>
          <a:ahLst/>
          <a:cxnLst/>
          <a:rect l="0" t="0" r="0" b="0"/>
          <a:pathLst>
            <a:path>
              <a:moveTo>
                <a:pt x="0" y="0"/>
              </a:moveTo>
              <a:lnTo>
                <a:pt x="237749"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937E9B-E990-004D-9C00-7333B65ADE29}">
      <dsp:nvSpPr>
        <dsp:cNvPr id="0" name=""/>
        <dsp:cNvSpPr/>
      </dsp:nvSpPr>
      <dsp:spPr>
        <a:xfrm>
          <a:off x="54228" y="2874752"/>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Continuous progress monitoring</a:t>
          </a:r>
          <a:endParaRPr lang="en-US" sz="2200" kern="1200" dirty="0"/>
        </a:p>
      </dsp:txBody>
      <dsp:txXfrm>
        <a:off x="111347" y="2931871"/>
        <a:ext cx="2248860" cy="1055855"/>
      </dsp:txXfrm>
    </dsp:sp>
    <dsp:sp modelId="{2D18C835-831C-D047-87D4-E88611025A85}">
      <dsp:nvSpPr>
        <dsp:cNvPr id="0" name=""/>
        <dsp:cNvSpPr/>
      </dsp:nvSpPr>
      <dsp:spPr>
        <a:xfrm rot="12059559">
          <a:off x="2353202" y="1954263"/>
          <a:ext cx="298188" cy="0"/>
        </a:xfrm>
        <a:custGeom>
          <a:avLst/>
          <a:gdLst/>
          <a:ahLst/>
          <a:cxnLst/>
          <a:rect l="0" t="0" r="0" b="0"/>
          <a:pathLst>
            <a:path>
              <a:moveTo>
                <a:pt x="0" y="0"/>
              </a:moveTo>
              <a:lnTo>
                <a:pt x="298188"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03F9B-F283-A64A-8FD6-2902B359A8E2}">
      <dsp:nvSpPr>
        <dsp:cNvPr id="0" name=""/>
        <dsp:cNvSpPr/>
      </dsp:nvSpPr>
      <dsp:spPr>
        <a:xfrm>
          <a:off x="0" y="862422"/>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Increased </a:t>
          </a:r>
          <a:r>
            <a:rPr lang="en-US" sz="2200" kern="1200" dirty="0" err="1" smtClean="0"/>
            <a:t>precorrection</a:t>
          </a:r>
          <a:endParaRPr lang="en-US" sz="2200" kern="1200" dirty="0"/>
        </a:p>
      </dsp:txBody>
      <dsp:txXfrm>
        <a:off x="57119" y="919541"/>
        <a:ext cx="2248860" cy="10558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C610-6086-F144-AF86-6DBDA7C3EBB4}">
      <dsp:nvSpPr>
        <dsp:cNvPr id="0" name=""/>
        <dsp:cNvSpPr/>
      </dsp:nvSpPr>
      <dsp:spPr>
        <a:xfrm>
          <a:off x="2752651" y="1776121"/>
          <a:ext cx="2592701" cy="1457972"/>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CORE FEATURES</a:t>
          </a:r>
        </a:p>
        <a:p>
          <a:pPr lvl="0" algn="ctr" defTabSz="977900" rtl="0">
            <a:lnSpc>
              <a:spcPct val="90000"/>
            </a:lnSpc>
            <a:spcBef>
              <a:spcPct val="0"/>
            </a:spcBef>
            <a:spcAft>
              <a:spcPct val="35000"/>
            </a:spcAft>
          </a:pPr>
          <a:r>
            <a:rPr lang="en-US" sz="2200" kern="1200" dirty="0" smtClean="0"/>
            <a:t>Intensive PBS (Tier 3)</a:t>
          </a:r>
          <a:endParaRPr lang="en-US" sz="2200" kern="1200" dirty="0"/>
        </a:p>
      </dsp:txBody>
      <dsp:txXfrm>
        <a:off x="2823823" y="1847293"/>
        <a:ext cx="2450357" cy="1315628"/>
      </dsp:txXfrm>
    </dsp:sp>
    <dsp:sp modelId="{31310A24-526B-B746-80DD-A8E11CE0ADE6}">
      <dsp:nvSpPr>
        <dsp:cNvPr id="0" name=""/>
        <dsp:cNvSpPr/>
      </dsp:nvSpPr>
      <dsp:spPr>
        <a:xfrm rot="16525871">
          <a:off x="3869521" y="1502554"/>
          <a:ext cx="549600" cy="0"/>
        </a:xfrm>
        <a:custGeom>
          <a:avLst/>
          <a:gdLst/>
          <a:ahLst/>
          <a:cxnLst/>
          <a:rect l="0" t="0" r="0" b="0"/>
          <a:pathLst>
            <a:path>
              <a:moveTo>
                <a:pt x="0" y="0"/>
              </a:moveTo>
              <a:lnTo>
                <a:pt x="54960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292C1-664E-AB4D-A78B-6E069DAB5B91}">
      <dsp:nvSpPr>
        <dsp:cNvPr id="0" name=""/>
        <dsp:cNvSpPr/>
      </dsp:nvSpPr>
      <dsp:spPr>
        <a:xfrm>
          <a:off x="3044406" y="58894"/>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Multi-disciplinary Team &amp; data driven</a:t>
          </a:r>
          <a:endParaRPr lang="en-US" sz="2200" kern="1200" dirty="0"/>
        </a:p>
      </dsp:txBody>
      <dsp:txXfrm>
        <a:off x="3101525" y="116013"/>
        <a:ext cx="2248860" cy="1055855"/>
      </dsp:txXfrm>
    </dsp:sp>
    <dsp:sp modelId="{EEB5ECA7-7972-B941-80CE-3CE8A49EDA56}">
      <dsp:nvSpPr>
        <dsp:cNvPr id="0" name=""/>
        <dsp:cNvSpPr/>
      </dsp:nvSpPr>
      <dsp:spPr>
        <a:xfrm rot="20219788">
          <a:off x="5322841" y="1844118"/>
          <a:ext cx="566170" cy="0"/>
        </a:xfrm>
        <a:custGeom>
          <a:avLst/>
          <a:gdLst/>
          <a:ahLst/>
          <a:cxnLst/>
          <a:rect l="0" t="0" r="0" b="0"/>
          <a:pathLst>
            <a:path>
              <a:moveTo>
                <a:pt x="0" y="0"/>
              </a:moveTo>
              <a:lnTo>
                <a:pt x="56617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770F2F-B1D0-BC40-9FFD-44E6A82AE08A}">
      <dsp:nvSpPr>
        <dsp:cNvPr id="0" name=""/>
        <dsp:cNvSpPr/>
      </dsp:nvSpPr>
      <dsp:spPr>
        <a:xfrm>
          <a:off x="5866501" y="646821"/>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Behavior expertise</a:t>
          </a:r>
          <a:endParaRPr lang="en-US" sz="2200" kern="1200" dirty="0"/>
        </a:p>
      </dsp:txBody>
      <dsp:txXfrm>
        <a:off x="5923620" y="703940"/>
        <a:ext cx="2248860" cy="1055855"/>
      </dsp:txXfrm>
    </dsp:sp>
    <dsp:sp modelId="{86BF7D82-72AF-B244-8856-414949502534}">
      <dsp:nvSpPr>
        <dsp:cNvPr id="0" name=""/>
        <dsp:cNvSpPr/>
      </dsp:nvSpPr>
      <dsp:spPr>
        <a:xfrm rot="1215704">
          <a:off x="5328940" y="3075510"/>
          <a:ext cx="530464" cy="0"/>
        </a:xfrm>
        <a:custGeom>
          <a:avLst/>
          <a:gdLst/>
          <a:ahLst/>
          <a:cxnLst/>
          <a:rect l="0" t="0" r="0" b="0"/>
          <a:pathLst>
            <a:path>
              <a:moveTo>
                <a:pt x="0" y="0"/>
              </a:moveTo>
              <a:lnTo>
                <a:pt x="530464"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9C4C7-60D5-AF4C-B1A1-929B677CB50D}">
      <dsp:nvSpPr>
        <dsp:cNvPr id="0" name=""/>
        <dsp:cNvSpPr/>
      </dsp:nvSpPr>
      <dsp:spPr>
        <a:xfrm>
          <a:off x="5842991" y="3018487"/>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Functional Based Behavior Support Planning</a:t>
          </a:r>
          <a:endParaRPr lang="en-US" sz="2200" kern="1200" dirty="0"/>
        </a:p>
      </dsp:txBody>
      <dsp:txXfrm>
        <a:off x="5900110" y="3075606"/>
        <a:ext cx="2248860" cy="1055855"/>
      </dsp:txXfrm>
    </dsp:sp>
    <dsp:sp modelId="{9D410076-110E-D340-8C4E-95A1D16818D9}">
      <dsp:nvSpPr>
        <dsp:cNvPr id="0" name=""/>
        <dsp:cNvSpPr/>
      </dsp:nvSpPr>
      <dsp:spPr>
        <a:xfrm rot="3324567">
          <a:off x="4212064" y="3880909"/>
          <a:ext cx="1571410" cy="0"/>
        </a:xfrm>
        <a:custGeom>
          <a:avLst/>
          <a:gdLst/>
          <a:ahLst/>
          <a:cxnLst/>
          <a:rect l="0" t="0" r="0" b="0"/>
          <a:pathLst>
            <a:path>
              <a:moveTo>
                <a:pt x="0" y="0"/>
              </a:moveTo>
              <a:lnTo>
                <a:pt x="1571410"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0279C7-91CC-264E-8451-7A75614EDFF8}">
      <dsp:nvSpPr>
        <dsp:cNvPr id="0" name=""/>
        <dsp:cNvSpPr/>
      </dsp:nvSpPr>
      <dsp:spPr>
        <a:xfrm>
          <a:off x="4118151" y="4527725"/>
          <a:ext cx="3458247"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Wraparound Supports &amp; Culture Driven Person Centered Planning</a:t>
          </a:r>
          <a:endParaRPr lang="en-US" sz="2200" kern="1200" dirty="0"/>
        </a:p>
      </dsp:txBody>
      <dsp:txXfrm>
        <a:off x="4175270" y="4584844"/>
        <a:ext cx="3344009" cy="1055855"/>
      </dsp:txXfrm>
    </dsp:sp>
    <dsp:sp modelId="{4910AD6C-373A-7D49-B58E-669666C160FB}">
      <dsp:nvSpPr>
        <dsp:cNvPr id="0" name=""/>
        <dsp:cNvSpPr/>
      </dsp:nvSpPr>
      <dsp:spPr>
        <a:xfrm rot="7472638">
          <a:off x="2316605" y="3880916"/>
          <a:ext cx="1570547" cy="0"/>
        </a:xfrm>
        <a:custGeom>
          <a:avLst/>
          <a:gdLst/>
          <a:ahLst/>
          <a:cxnLst/>
          <a:rect l="0" t="0" r="0" b="0"/>
          <a:pathLst>
            <a:path>
              <a:moveTo>
                <a:pt x="0" y="0"/>
              </a:moveTo>
              <a:lnTo>
                <a:pt x="1570547"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A885F6-6350-554C-84D7-5DD8371D216F}">
      <dsp:nvSpPr>
        <dsp:cNvPr id="0" name=""/>
        <dsp:cNvSpPr/>
      </dsp:nvSpPr>
      <dsp:spPr>
        <a:xfrm>
          <a:off x="596583" y="4527739"/>
          <a:ext cx="3314525"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Comprehensive School Mental Health Supports</a:t>
          </a:r>
          <a:endParaRPr lang="en-US" sz="2200" kern="1200" dirty="0"/>
        </a:p>
      </dsp:txBody>
      <dsp:txXfrm>
        <a:off x="653702" y="4584858"/>
        <a:ext cx="3200287" cy="1055855"/>
      </dsp:txXfrm>
    </dsp:sp>
    <dsp:sp modelId="{2F3C5FE4-55CE-894E-8799-3434109570E7}">
      <dsp:nvSpPr>
        <dsp:cNvPr id="0" name=""/>
        <dsp:cNvSpPr/>
      </dsp:nvSpPr>
      <dsp:spPr>
        <a:xfrm rot="20409260">
          <a:off x="2750912" y="2963051"/>
          <a:ext cx="58548" cy="0"/>
        </a:xfrm>
        <a:custGeom>
          <a:avLst/>
          <a:gdLst/>
          <a:ahLst/>
          <a:cxnLst/>
          <a:rect l="0" t="0" r="0" b="0"/>
          <a:pathLst>
            <a:path>
              <a:moveTo>
                <a:pt x="0" y="0"/>
              </a:moveTo>
              <a:lnTo>
                <a:pt x="58548"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937E9B-E990-004D-9C00-7333B65ADE29}">
      <dsp:nvSpPr>
        <dsp:cNvPr id="0" name=""/>
        <dsp:cNvSpPr/>
      </dsp:nvSpPr>
      <dsp:spPr>
        <a:xfrm>
          <a:off x="0" y="2874752"/>
          <a:ext cx="2807722"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Continuous progress monitoring, positive reinforcement &amp; adult supervision</a:t>
          </a:r>
          <a:endParaRPr lang="en-US" sz="2200" kern="1200" dirty="0"/>
        </a:p>
      </dsp:txBody>
      <dsp:txXfrm>
        <a:off x="57119" y="2931871"/>
        <a:ext cx="2693484" cy="1055855"/>
      </dsp:txXfrm>
    </dsp:sp>
    <dsp:sp modelId="{2D18C835-831C-D047-87D4-E88611025A85}">
      <dsp:nvSpPr>
        <dsp:cNvPr id="0" name=""/>
        <dsp:cNvSpPr/>
      </dsp:nvSpPr>
      <dsp:spPr>
        <a:xfrm rot="12052233">
          <a:off x="2446201" y="1954403"/>
          <a:ext cx="316844" cy="0"/>
        </a:xfrm>
        <a:custGeom>
          <a:avLst/>
          <a:gdLst/>
          <a:ahLst/>
          <a:cxnLst/>
          <a:rect l="0" t="0" r="0" b="0"/>
          <a:pathLst>
            <a:path>
              <a:moveTo>
                <a:pt x="0" y="0"/>
              </a:moveTo>
              <a:lnTo>
                <a:pt x="316844" y="0"/>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03F9B-F283-A64A-8FD6-2902B359A8E2}">
      <dsp:nvSpPr>
        <dsp:cNvPr id="0" name=""/>
        <dsp:cNvSpPr/>
      </dsp:nvSpPr>
      <dsp:spPr>
        <a:xfrm>
          <a:off x="93497" y="862422"/>
          <a:ext cx="2363098" cy="117009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US" sz="2200" kern="1200" dirty="0" smtClean="0"/>
            <a:t>Increased </a:t>
          </a:r>
          <a:r>
            <a:rPr lang="en-US" sz="2200" kern="1200" dirty="0" err="1" smtClean="0"/>
            <a:t>precorrection</a:t>
          </a:r>
          <a:endParaRPr lang="en-US" sz="2200" kern="1200" dirty="0"/>
        </a:p>
      </dsp:txBody>
      <dsp:txXfrm>
        <a:off x="150616" y="919541"/>
        <a:ext cx="2248860" cy="10558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3A43C-72CF-CD43-8248-81991122F271}">
      <dsp:nvSpPr>
        <dsp:cNvPr id="0" name=""/>
        <dsp:cNvSpPr/>
      </dsp:nvSpPr>
      <dsp:spPr>
        <a:xfrm rot="20647710">
          <a:off x="2775403" y="4209161"/>
          <a:ext cx="433249" cy="0"/>
        </a:xfrm>
        <a:custGeom>
          <a:avLst/>
          <a:gdLst/>
          <a:ahLst/>
          <a:cxnLst/>
          <a:rect l="0" t="0" r="0" b="0"/>
          <a:pathLst>
            <a:path>
              <a:moveTo>
                <a:pt x="0" y="0"/>
              </a:moveTo>
              <a:lnTo>
                <a:pt x="433249"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152405" y="4114791"/>
          <a:ext cx="2631255" cy="1055345"/>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INTENSIVE INTERVENTION CONSIDERATIONS</a:t>
          </a:r>
          <a:endParaRPr lang="en-US" sz="1900" kern="1200" dirty="0">
            <a:solidFill>
              <a:srgbClr val="000000"/>
            </a:solidFill>
          </a:endParaRPr>
        </a:p>
      </dsp:txBody>
      <dsp:txXfrm>
        <a:off x="203923" y="4166309"/>
        <a:ext cx="2528219" cy="952309"/>
      </dsp:txXfrm>
    </dsp:sp>
    <dsp:sp modelId="{6B86E129-5185-9C4C-B241-080A6B839D7C}">
      <dsp:nvSpPr>
        <dsp:cNvPr id="0" name=""/>
        <dsp:cNvSpPr/>
      </dsp:nvSpPr>
      <dsp:spPr>
        <a:xfrm>
          <a:off x="3200394" y="2895622"/>
          <a:ext cx="4000332" cy="1371219"/>
        </a:xfrm>
        <a:prstGeom prst="roundRect">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3. Establishing &amp; Sustaining Procedural Routines</a:t>
          </a:r>
          <a:endParaRPr lang="en-US" sz="2400" kern="1200" dirty="0">
            <a:solidFill>
              <a:srgbClr val="000000"/>
            </a:solidFill>
          </a:endParaRPr>
        </a:p>
      </dsp:txBody>
      <dsp:txXfrm>
        <a:off x="3267331" y="2962559"/>
        <a:ext cx="3866458" cy="1237345"/>
      </dsp:txXfrm>
    </dsp:sp>
    <dsp:sp modelId="{010BFE4B-13D2-9E4F-AC6F-074AA180BB58}">
      <dsp:nvSpPr>
        <dsp:cNvPr id="0" name=""/>
        <dsp:cNvSpPr/>
      </dsp:nvSpPr>
      <dsp:spPr>
        <a:xfrm rot="13245890">
          <a:off x="2356433" y="2134375"/>
          <a:ext cx="2331693" cy="0"/>
        </a:xfrm>
        <a:custGeom>
          <a:avLst/>
          <a:gdLst/>
          <a:ahLst/>
          <a:cxnLst/>
          <a:rect l="0" t="0" r="0" b="0"/>
          <a:pathLst>
            <a:path>
              <a:moveTo>
                <a:pt x="0" y="0"/>
              </a:moveTo>
              <a:lnTo>
                <a:pt x="2331693"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B9C095-2F43-DE45-B826-569138FE7927}">
      <dsp:nvSpPr>
        <dsp:cNvPr id="0" name=""/>
        <dsp:cNvSpPr/>
      </dsp:nvSpPr>
      <dsp:spPr>
        <a:xfrm>
          <a:off x="152398" y="304810"/>
          <a:ext cx="3734553" cy="1068318"/>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3a. Meeting agenda</a:t>
          </a:r>
          <a:endParaRPr lang="en-US" sz="2400" kern="1200" dirty="0">
            <a:solidFill>
              <a:srgbClr val="000000"/>
            </a:solidFill>
          </a:endParaRPr>
        </a:p>
      </dsp:txBody>
      <dsp:txXfrm>
        <a:off x="204549" y="356961"/>
        <a:ext cx="3630251" cy="964016"/>
      </dsp:txXfrm>
    </dsp:sp>
    <dsp:sp modelId="{2F19F683-E4A2-4F46-9070-2F9E2BC9592B}">
      <dsp:nvSpPr>
        <dsp:cNvPr id="0" name=""/>
        <dsp:cNvSpPr/>
      </dsp:nvSpPr>
      <dsp:spPr>
        <a:xfrm rot="17968757">
          <a:off x="5344054" y="2477268"/>
          <a:ext cx="961143" cy="0"/>
        </a:xfrm>
        <a:custGeom>
          <a:avLst/>
          <a:gdLst/>
          <a:ahLst/>
          <a:cxnLst/>
          <a:rect l="0" t="0" r="0" b="0"/>
          <a:pathLst>
            <a:path>
              <a:moveTo>
                <a:pt x="0" y="0"/>
              </a:moveTo>
              <a:lnTo>
                <a:pt x="961143"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029CA9-5C45-FA41-B7BA-F63FCEC35BC0}">
      <dsp:nvSpPr>
        <dsp:cNvPr id="0" name=""/>
        <dsp:cNvSpPr/>
      </dsp:nvSpPr>
      <dsp:spPr>
        <a:xfrm>
          <a:off x="4495801" y="990595"/>
          <a:ext cx="3734553" cy="1068318"/>
        </a:xfrm>
        <a:prstGeom prst="roundRect">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3b. Data systems for progress monitoring</a:t>
          </a:r>
          <a:endParaRPr lang="en-US" sz="2400" kern="1200" dirty="0">
            <a:solidFill>
              <a:srgbClr val="000000"/>
            </a:solidFill>
          </a:endParaRPr>
        </a:p>
      </dsp:txBody>
      <dsp:txXfrm>
        <a:off x="4547952" y="1042746"/>
        <a:ext cx="3630251" cy="964016"/>
      </dsp:txXfrm>
    </dsp:sp>
    <dsp:sp modelId="{BD66313B-46BA-D64C-A131-257CFDC71F3A}">
      <dsp:nvSpPr>
        <dsp:cNvPr id="0" name=""/>
        <dsp:cNvSpPr/>
      </dsp:nvSpPr>
      <dsp:spPr>
        <a:xfrm rot="3893063">
          <a:off x="5328093" y="4571816"/>
          <a:ext cx="673640" cy="0"/>
        </a:xfrm>
        <a:custGeom>
          <a:avLst/>
          <a:gdLst/>
          <a:ahLst/>
          <a:cxnLst/>
          <a:rect l="0" t="0" r="0" b="0"/>
          <a:pathLst>
            <a:path>
              <a:moveTo>
                <a:pt x="0" y="0"/>
              </a:moveTo>
              <a:lnTo>
                <a:pt x="67364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30118E-3D87-FF4E-A126-A9F2A0043550}">
      <dsp:nvSpPr>
        <dsp:cNvPr id="0" name=""/>
        <dsp:cNvSpPr/>
      </dsp:nvSpPr>
      <dsp:spPr>
        <a:xfrm>
          <a:off x="4190995" y="4876791"/>
          <a:ext cx="3734553" cy="1068318"/>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3c. Fidelity monitoring</a:t>
          </a:r>
          <a:endParaRPr lang="en-US" sz="2400" kern="1200" dirty="0">
            <a:solidFill>
              <a:srgbClr val="000000"/>
            </a:solidFill>
          </a:endParaRPr>
        </a:p>
      </dsp:txBody>
      <dsp:txXfrm>
        <a:off x="4243146" y="4928942"/>
        <a:ext cx="3630251" cy="9640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F615F-5106-BC42-BCE9-340E91986103}">
      <dsp:nvSpPr>
        <dsp:cNvPr id="0" name=""/>
        <dsp:cNvSpPr/>
      </dsp:nvSpPr>
      <dsp:spPr>
        <a:xfrm>
          <a:off x="2787195" y="3393"/>
          <a:ext cx="6204397" cy="1010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1" kern="1200" smtClean="0">
              <a:solidFill>
                <a:srgbClr val="000000"/>
              </a:solidFill>
            </a:rPr>
            <a:t>We think we know what we need, so we ordered 3 month free trial (evidence-based)</a:t>
          </a:r>
          <a:endParaRPr lang="en-US" sz="2200" i="1" kern="1200" dirty="0">
            <a:solidFill>
              <a:srgbClr val="000000"/>
            </a:solidFill>
          </a:endParaRPr>
        </a:p>
      </dsp:txBody>
      <dsp:txXfrm>
        <a:off x="2787195" y="129734"/>
        <a:ext cx="5825373" cy="758048"/>
      </dsp:txXfrm>
    </dsp:sp>
    <dsp:sp modelId="{C89878B3-C8E3-AE40-A07C-25E6E3C3ED45}">
      <dsp:nvSpPr>
        <dsp:cNvPr id="0" name=""/>
        <dsp:cNvSpPr/>
      </dsp:nvSpPr>
      <dsp:spPr>
        <a:xfrm>
          <a:off x="0" y="71557"/>
          <a:ext cx="2787189" cy="8744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0000"/>
              </a:solidFill>
              <a:latin typeface="Zapf Dingbats"/>
              <a:ea typeface="Zapf Dingbats"/>
              <a:cs typeface="Zapf Dingbats"/>
              <a:sym typeface="Zapf Dingbats"/>
            </a:rPr>
            <a:t>✔</a:t>
          </a:r>
          <a:r>
            <a:rPr lang="en-US" sz="2000" kern="1200" dirty="0" smtClean="0">
              <a:solidFill>
                <a:srgbClr val="000000"/>
              </a:solidFill>
            </a:rPr>
            <a:t>EXPLORATION &amp; ADOPTION</a:t>
          </a:r>
          <a:endParaRPr lang="en-US" sz="2000" kern="1200" dirty="0">
            <a:solidFill>
              <a:srgbClr val="000000"/>
            </a:solidFill>
          </a:endParaRPr>
        </a:p>
      </dsp:txBody>
      <dsp:txXfrm>
        <a:off x="42685" y="114242"/>
        <a:ext cx="2701819" cy="789032"/>
      </dsp:txXfrm>
    </dsp:sp>
    <dsp:sp modelId="{BFF13F6A-9693-7A45-9399-9736BB94C53E}">
      <dsp:nvSpPr>
        <dsp:cNvPr id="0" name=""/>
        <dsp:cNvSpPr/>
      </dsp:nvSpPr>
      <dsp:spPr>
        <a:xfrm>
          <a:off x="2787195" y="1101563"/>
          <a:ext cx="6204397" cy="1010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i="1" kern="1200" smtClean="0">
              <a:solidFill>
                <a:srgbClr val="000000"/>
              </a:solidFill>
            </a:rPr>
            <a:t>Let’s make sure we’re ready to implement (capacity infrastructure)</a:t>
          </a:r>
          <a:endParaRPr lang="en-US" sz="2400" i="1" kern="1200" dirty="0">
            <a:solidFill>
              <a:srgbClr val="000000"/>
            </a:solidFill>
          </a:endParaRPr>
        </a:p>
      </dsp:txBody>
      <dsp:txXfrm>
        <a:off x="2787195" y="1227904"/>
        <a:ext cx="5825373" cy="758048"/>
      </dsp:txXfrm>
    </dsp:sp>
    <dsp:sp modelId="{B8AF249B-222E-0C45-A84B-8F7B5126E701}">
      <dsp:nvSpPr>
        <dsp:cNvPr id="0" name=""/>
        <dsp:cNvSpPr/>
      </dsp:nvSpPr>
      <dsp:spPr>
        <a:xfrm>
          <a:off x="0" y="1169728"/>
          <a:ext cx="2787189" cy="8744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0000"/>
              </a:solidFill>
              <a:latin typeface="Zapf Dingbats"/>
              <a:ea typeface="Zapf Dingbats"/>
              <a:cs typeface="Zapf Dingbats"/>
              <a:sym typeface="Zapf Dingbats"/>
            </a:rPr>
            <a:t>✔</a:t>
          </a:r>
          <a:r>
            <a:rPr lang="en-US" sz="2000" kern="1200" dirty="0" smtClean="0">
              <a:solidFill>
                <a:srgbClr val="000000"/>
              </a:solidFill>
            </a:rPr>
            <a:t>INSTALLATION</a:t>
          </a:r>
          <a:endParaRPr lang="en-US" sz="2000" kern="1200" dirty="0">
            <a:solidFill>
              <a:srgbClr val="000000"/>
            </a:solidFill>
          </a:endParaRPr>
        </a:p>
      </dsp:txBody>
      <dsp:txXfrm>
        <a:off x="42685" y="1212413"/>
        <a:ext cx="2701819" cy="789032"/>
      </dsp:txXfrm>
    </dsp:sp>
    <dsp:sp modelId="{F0C8E62A-FF61-4A4C-89D8-2BF864C2899E}">
      <dsp:nvSpPr>
        <dsp:cNvPr id="0" name=""/>
        <dsp:cNvSpPr/>
      </dsp:nvSpPr>
      <dsp:spPr>
        <a:xfrm>
          <a:off x="2787195" y="2199734"/>
          <a:ext cx="6204397" cy="1010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i="1" kern="1200" smtClean="0">
              <a:solidFill>
                <a:srgbClr val="000000"/>
              </a:solidFill>
            </a:rPr>
            <a:t>Let’s give it a try &amp; evaluate (demonstration)</a:t>
          </a:r>
          <a:endParaRPr lang="en-US" sz="2400" i="1" kern="1200" dirty="0">
            <a:solidFill>
              <a:srgbClr val="000000"/>
            </a:solidFill>
          </a:endParaRPr>
        </a:p>
      </dsp:txBody>
      <dsp:txXfrm>
        <a:off x="2787195" y="2326075"/>
        <a:ext cx="5825373" cy="758048"/>
      </dsp:txXfrm>
    </dsp:sp>
    <dsp:sp modelId="{720AC2BF-64EF-D646-9D6F-B4D62D460C28}">
      <dsp:nvSpPr>
        <dsp:cNvPr id="0" name=""/>
        <dsp:cNvSpPr/>
      </dsp:nvSpPr>
      <dsp:spPr>
        <a:xfrm>
          <a:off x="0" y="2267898"/>
          <a:ext cx="2787189" cy="8744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  </a:t>
          </a:r>
          <a:r>
            <a:rPr lang="en-US" sz="3600" kern="1200" smtClean="0">
              <a:solidFill>
                <a:srgbClr val="000000"/>
              </a:solidFill>
              <a:latin typeface="Zapf Dingbats"/>
              <a:ea typeface="Zapf Dingbats"/>
              <a:cs typeface="Zapf Dingbats"/>
              <a:sym typeface="Zapf Dingbats"/>
            </a:rPr>
            <a:t>✔</a:t>
          </a:r>
          <a:r>
            <a:rPr lang="en-US" sz="2000" kern="1200" smtClean="0">
              <a:solidFill>
                <a:srgbClr val="000000"/>
              </a:solidFill>
            </a:rPr>
            <a:t>INITIAL IMPLEMENTATION</a:t>
          </a:r>
          <a:endParaRPr lang="en-US" sz="2000" kern="1200" dirty="0">
            <a:solidFill>
              <a:srgbClr val="000000"/>
            </a:solidFill>
          </a:endParaRPr>
        </a:p>
      </dsp:txBody>
      <dsp:txXfrm>
        <a:off x="42685" y="2310583"/>
        <a:ext cx="2701819" cy="789032"/>
      </dsp:txXfrm>
    </dsp:sp>
    <dsp:sp modelId="{4D1D927D-2B09-A141-B2B5-03D5233BC4AE}">
      <dsp:nvSpPr>
        <dsp:cNvPr id="0" name=""/>
        <dsp:cNvSpPr/>
      </dsp:nvSpPr>
      <dsp:spPr>
        <a:xfrm>
          <a:off x="2787195" y="3297905"/>
          <a:ext cx="6204397" cy="1010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i="1" kern="1200" smtClean="0">
              <a:solidFill>
                <a:srgbClr val="000000"/>
              </a:solidFill>
            </a:rPr>
            <a:t>That worked, let’s do it for real (investment)</a:t>
          </a:r>
          <a:endParaRPr lang="en-US" sz="2400" i="1" kern="1200" dirty="0">
            <a:solidFill>
              <a:srgbClr val="000000"/>
            </a:solidFill>
          </a:endParaRPr>
        </a:p>
      </dsp:txBody>
      <dsp:txXfrm>
        <a:off x="2787195" y="3424246"/>
        <a:ext cx="5825373" cy="758048"/>
      </dsp:txXfrm>
    </dsp:sp>
    <dsp:sp modelId="{F1BFC475-B57B-F542-9D28-7EFFBF3971E3}">
      <dsp:nvSpPr>
        <dsp:cNvPr id="0" name=""/>
        <dsp:cNvSpPr/>
      </dsp:nvSpPr>
      <dsp:spPr>
        <a:xfrm>
          <a:off x="0" y="3366069"/>
          <a:ext cx="2787189" cy="8744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FULL IMPLEMENTATION</a:t>
          </a:r>
          <a:endParaRPr lang="en-US" sz="2000" kern="1200" dirty="0">
            <a:solidFill>
              <a:srgbClr val="000000"/>
            </a:solidFill>
          </a:endParaRPr>
        </a:p>
      </dsp:txBody>
      <dsp:txXfrm>
        <a:off x="42685" y="3408754"/>
        <a:ext cx="2701819" cy="789032"/>
      </dsp:txXfrm>
    </dsp:sp>
    <dsp:sp modelId="{1C7EB7A3-FF7B-D246-87BA-B60DBC02001F}">
      <dsp:nvSpPr>
        <dsp:cNvPr id="0" name=""/>
        <dsp:cNvSpPr/>
      </dsp:nvSpPr>
      <dsp:spPr>
        <a:xfrm>
          <a:off x="2787195" y="4396076"/>
          <a:ext cx="6204397" cy="1010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i="1" kern="1200" smtClean="0">
              <a:solidFill>
                <a:srgbClr val="000000"/>
              </a:solidFill>
            </a:rPr>
            <a:t>Let’s make it our way of doing business (institutionalized use)</a:t>
          </a:r>
          <a:r>
            <a:rPr lang="en-US" sz="2400" kern="1200" smtClean="0">
              <a:solidFill>
                <a:srgbClr val="000000"/>
              </a:solidFill>
            </a:rPr>
            <a:t> </a:t>
          </a:r>
          <a:endParaRPr lang="en-US" sz="2400" kern="1200" dirty="0">
            <a:solidFill>
              <a:srgbClr val="000000"/>
            </a:solidFill>
          </a:endParaRPr>
        </a:p>
      </dsp:txBody>
      <dsp:txXfrm>
        <a:off x="2787195" y="4522417"/>
        <a:ext cx="5825373" cy="758048"/>
      </dsp:txXfrm>
    </dsp:sp>
    <dsp:sp modelId="{F92213E3-DAD0-6047-B447-04C877122955}">
      <dsp:nvSpPr>
        <dsp:cNvPr id="0" name=""/>
        <dsp:cNvSpPr/>
      </dsp:nvSpPr>
      <dsp:spPr>
        <a:xfrm>
          <a:off x="0" y="4464240"/>
          <a:ext cx="2787189" cy="87440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SUSTAINABILITY &amp; CONTINUOUS REGENERATION</a:t>
          </a:r>
          <a:endParaRPr lang="en-US" sz="2000" kern="1200" dirty="0">
            <a:solidFill>
              <a:srgbClr val="000000"/>
            </a:solidFill>
          </a:endParaRPr>
        </a:p>
      </dsp:txBody>
      <dsp:txXfrm>
        <a:off x="42685" y="4506925"/>
        <a:ext cx="2701819" cy="7890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7E699-F1B7-6142-AF32-F29A27DB10B2}">
      <dsp:nvSpPr>
        <dsp:cNvPr id="0" name=""/>
        <dsp:cNvSpPr/>
      </dsp:nvSpPr>
      <dsp:spPr>
        <a:xfrm rot="21465359">
          <a:off x="2515595" y="3888234"/>
          <a:ext cx="380148" cy="0"/>
        </a:xfrm>
        <a:custGeom>
          <a:avLst/>
          <a:gdLst/>
          <a:ahLst/>
          <a:cxnLst/>
          <a:rect l="0" t="0" r="0" b="0"/>
          <a:pathLst>
            <a:path>
              <a:moveTo>
                <a:pt x="0" y="0"/>
              </a:moveTo>
              <a:lnTo>
                <a:pt x="38014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76206" y="3428993"/>
          <a:ext cx="2439534" cy="1028961"/>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INTENSIVE INTERVENTION CONSIDERATIONS</a:t>
          </a:r>
          <a:endParaRPr lang="en-US" sz="1900" kern="1200" dirty="0">
            <a:solidFill>
              <a:srgbClr val="000000"/>
            </a:solidFill>
          </a:endParaRPr>
        </a:p>
      </dsp:txBody>
      <dsp:txXfrm>
        <a:off x="126436" y="3479223"/>
        <a:ext cx="2339074" cy="928501"/>
      </dsp:txXfrm>
    </dsp:sp>
    <dsp:sp modelId="{341CE9F7-2608-B84C-948B-6ED90F281664}">
      <dsp:nvSpPr>
        <dsp:cNvPr id="0" name=""/>
        <dsp:cNvSpPr/>
      </dsp:nvSpPr>
      <dsp:spPr>
        <a:xfrm>
          <a:off x="2895597" y="3428985"/>
          <a:ext cx="2647906" cy="799853"/>
        </a:xfrm>
        <a:prstGeom prst="roundRect">
          <a:avLst/>
        </a:prstGeom>
        <a:gradFill rotWithShape="0">
          <a:gsLst>
            <a:gs pos="0">
              <a:schemeClr val="accent4">
                <a:hueOff val="-744128"/>
                <a:satOff val="4483"/>
                <a:lumOff val="359"/>
                <a:alphaOff val="0"/>
                <a:tint val="100000"/>
                <a:shade val="100000"/>
                <a:satMod val="130000"/>
              </a:schemeClr>
            </a:gs>
            <a:gs pos="100000">
              <a:schemeClr val="accent4">
                <a:hueOff val="-744128"/>
                <a:satOff val="4483"/>
                <a:lumOff val="3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4. Professional Development</a:t>
          </a:r>
        </a:p>
      </dsp:txBody>
      <dsp:txXfrm>
        <a:off x="2934643" y="3468031"/>
        <a:ext cx="2569814" cy="721761"/>
      </dsp:txXfrm>
    </dsp:sp>
    <dsp:sp modelId="{B7A9F548-05F2-AC49-83E2-25E8EDE4A320}">
      <dsp:nvSpPr>
        <dsp:cNvPr id="0" name=""/>
        <dsp:cNvSpPr/>
      </dsp:nvSpPr>
      <dsp:spPr>
        <a:xfrm rot="14107472">
          <a:off x="2298189" y="2571620"/>
          <a:ext cx="2090124" cy="0"/>
        </a:xfrm>
        <a:custGeom>
          <a:avLst/>
          <a:gdLst/>
          <a:ahLst/>
          <a:cxnLst/>
          <a:rect l="0" t="0" r="0" b="0"/>
          <a:pathLst>
            <a:path>
              <a:moveTo>
                <a:pt x="0" y="0"/>
              </a:moveTo>
              <a:lnTo>
                <a:pt x="2090124"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A0EEBF-F744-B04F-942B-077119E7A433}">
      <dsp:nvSpPr>
        <dsp:cNvPr id="0" name=""/>
        <dsp:cNvSpPr/>
      </dsp:nvSpPr>
      <dsp:spPr>
        <a:xfrm>
          <a:off x="1142998" y="914400"/>
          <a:ext cx="2647906" cy="799853"/>
        </a:xfrm>
        <a:prstGeom prst="round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4a. Pre-service</a:t>
          </a:r>
        </a:p>
      </dsp:txBody>
      <dsp:txXfrm>
        <a:off x="1182044" y="953446"/>
        <a:ext cx="2569814" cy="721761"/>
      </dsp:txXfrm>
    </dsp:sp>
    <dsp:sp modelId="{81DC1693-FDE6-054D-A33E-AE2D7A29F3B3}">
      <dsp:nvSpPr>
        <dsp:cNvPr id="0" name=""/>
        <dsp:cNvSpPr/>
      </dsp:nvSpPr>
      <dsp:spPr>
        <a:xfrm rot="18464814">
          <a:off x="4146035" y="2647820"/>
          <a:ext cx="1975825" cy="0"/>
        </a:xfrm>
        <a:custGeom>
          <a:avLst/>
          <a:gdLst/>
          <a:ahLst/>
          <a:cxnLst/>
          <a:rect l="0" t="0" r="0" b="0"/>
          <a:pathLst>
            <a:path>
              <a:moveTo>
                <a:pt x="0" y="0"/>
              </a:moveTo>
              <a:lnTo>
                <a:pt x="1975825"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86AB0B-E75A-1E4A-AE6D-939C13FAF0BC}">
      <dsp:nvSpPr>
        <dsp:cNvPr id="0" name=""/>
        <dsp:cNvSpPr/>
      </dsp:nvSpPr>
      <dsp:spPr>
        <a:xfrm>
          <a:off x="4724391" y="1066801"/>
          <a:ext cx="2647906" cy="799853"/>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4b. In-service</a:t>
          </a:r>
        </a:p>
      </dsp:txBody>
      <dsp:txXfrm>
        <a:off x="4763437" y="1105847"/>
        <a:ext cx="2569814" cy="721761"/>
      </dsp:txXfrm>
    </dsp:sp>
    <dsp:sp modelId="{920D670A-9652-BB4A-B8AD-FE92197AE1DB}">
      <dsp:nvSpPr>
        <dsp:cNvPr id="0" name=""/>
        <dsp:cNvSpPr/>
      </dsp:nvSpPr>
      <dsp:spPr>
        <a:xfrm rot="20466854">
          <a:off x="5372728" y="3333621"/>
          <a:ext cx="589244" cy="0"/>
        </a:xfrm>
        <a:custGeom>
          <a:avLst/>
          <a:gdLst/>
          <a:ahLst/>
          <a:cxnLst/>
          <a:rect l="0" t="0" r="0" b="0"/>
          <a:pathLst>
            <a:path>
              <a:moveTo>
                <a:pt x="0" y="0"/>
              </a:moveTo>
              <a:lnTo>
                <a:pt x="589244"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D99EEC-F120-6545-8251-327774C29184}">
      <dsp:nvSpPr>
        <dsp:cNvPr id="0" name=""/>
        <dsp:cNvSpPr/>
      </dsp:nvSpPr>
      <dsp:spPr>
        <a:xfrm>
          <a:off x="5791196" y="2438403"/>
          <a:ext cx="2647906" cy="799853"/>
        </a:xfrm>
        <a:prstGeom prst="round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4c. Leadership</a:t>
          </a:r>
        </a:p>
      </dsp:txBody>
      <dsp:txXfrm>
        <a:off x="5830242" y="2477449"/>
        <a:ext cx="2569814" cy="721761"/>
      </dsp:txXfrm>
    </dsp:sp>
    <dsp:sp modelId="{738682CF-5DA1-634B-AD6A-79888AEA8BDD}">
      <dsp:nvSpPr>
        <dsp:cNvPr id="0" name=""/>
        <dsp:cNvSpPr/>
      </dsp:nvSpPr>
      <dsp:spPr>
        <a:xfrm rot="1838487">
          <a:off x="4805919" y="4552814"/>
          <a:ext cx="1271329" cy="0"/>
        </a:xfrm>
        <a:custGeom>
          <a:avLst/>
          <a:gdLst/>
          <a:ahLst/>
          <a:cxnLst/>
          <a:rect l="0" t="0" r="0" b="0"/>
          <a:pathLst>
            <a:path>
              <a:moveTo>
                <a:pt x="0" y="0"/>
              </a:moveTo>
              <a:lnTo>
                <a:pt x="1271329"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5900B-1712-6140-A91C-98D38A6166E9}">
      <dsp:nvSpPr>
        <dsp:cNvPr id="0" name=""/>
        <dsp:cNvSpPr/>
      </dsp:nvSpPr>
      <dsp:spPr>
        <a:xfrm>
          <a:off x="5029201" y="4876790"/>
          <a:ext cx="3268833" cy="799853"/>
        </a:xfrm>
        <a:prstGeom prst="roundRect">
          <a:avLst/>
        </a:prstGeom>
        <a:gradFill rotWithShape="0">
          <a:gsLst>
            <a:gs pos="0">
              <a:schemeClr val="accent4">
                <a:hueOff val="-3720641"/>
                <a:satOff val="22416"/>
                <a:lumOff val="1797"/>
                <a:alphaOff val="0"/>
                <a:tint val="100000"/>
                <a:shade val="100000"/>
                <a:satMod val="130000"/>
              </a:schemeClr>
            </a:gs>
            <a:gs pos="100000">
              <a:schemeClr val="accent4">
                <a:hueOff val="-3720641"/>
                <a:satOff val="22416"/>
                <a:lumOff val="179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4d. Multi-disciplinary</a:t>
          </a:r>
        </a:p>
      </dsp:txBody>
      <dsp:txXfrm>
        <a:off x="5068247" y="4915836"/>
        <a:ext cx="3190741" cy="721761"/>
      </dsp:txXfrm>
    </dsp:sp>
    <dsp:sp modelId="{C4B7C340-4395-BE42-82DA-00109774F550}">
      <dsp:nvSpPr>
        <dsp:cNvPr id="0" name=""/>
        <dsp:cNvSpPr/>
      </dsp:nvSpPr>
      <dsp:spPr>
        <a:xfrm rot="7588130">
          <a:off x="2979467" y="4705223"/>
          <a:ext cx="1184769" cy="0"/>
        </a:xfrm>
        <a:custGeom>
          <a:avLst/>
          <a:gdLst/>
          <a:ahLst/>
          <a:cxnLst/>
          <a:rect l="0" t="0" r="0" b="0"/>
          <a:pathLst>
            <a:path>
              <a:moveTo>
                <a:pt x="0" y="0"/>
              </a:moveTo>
              <a:lnTo>
                <a:pt x="1184769"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E68F83-672B-4345-BFBC-A487303DDAFC}">
      <dsp:nvSpPr>
        <dsp:cNvPr id="0" name=""/>
        <dsp:cNvSpPr/>
      </dsp:nvSpPr>
      <dsp:spPr>
        <a:xfrm>
          <a:off x="1600200" y="5181608"/>
          <a:ext cx="2647906" cy="799853"/>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4e. Implementation fidelity</a:t>
          </a:r>
        </a:p>
      </dsp:txBody>
      <dsp:txXfrm>
        <a:off x="1639246" y="5220654"/>
        <a:ext cx="2569814" cy="7217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C9BF-71DB-6548-9B4A-6A3ABBF6CE57}">
      <dsp:nvSpPr>
        <dsp:cNvPr id="0" name=""/>
        <dsp:cNvSpPr/>
      </dsp:nvSpPr>
      <dsp:spPr>
        <a:xfrm rot="21599952">
          <a:off x="2657857" y="3353168"/>
          <a:ext cx="696093" cy="0"/>
        </a:xfrm>
        <a:custGeom>
          <a:avLst/>
          <a:gdLst/>
          <a:ahLst/>
          <a:cxnLst/>
          <a:rect l="0" t="0" r="0" b="0"/>
          <a:pathLst>
            <a:path>
              <a:moveTo>
                <a:pt x="0" y="0"/>
              </a:moveTo>
              <a:lnTo>
                <a:pt x="696093"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0" y="2743200"/>
          <a:ext cx="2657857" cy="121998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INTENSIVE INTERVENTION CONSIDERATIONS</a:t>
          </a:r>
          <a:endParaRPr lang="en-US" sz="2200" kern="1200" dirty="0">
            <a:solidFill>
              <a:srgbClr val="000000"/>
            </a:solidFill>
          </a:endParaRPr>
        </a:p>
      </dsp:txBody>
      <dsp:txXfrm>
        <a:off x="59555" y="2802755"/>
        <a:ext cx="2538747" cy="1100872"/>
      </dsp:txXfrm>
    </dsp:sp>
    <dsp:sp modelId="{80C4ADB2-DF75-B942-9070-C8ED2D66A32C}">
      <dsp:nvSpPr>
        <dsp:cNvPr id="0" name=""/>
        <dsp:cNvSpPr/>
      </dsp:nvSpPr>
      <dsp:spPr>
        <a:xfrm>
          <a:off x="3353951" y="2666981"/>
          <a:ext cx="2287896" cy="1372331"/>
        </a:xfrm>
        <a:prstGeom prst="roundRect">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5. Culture &amp; Context</a:t>
          </a:r>
        </a:p>
      </dsp:txBody>
      <dsp:txXfrm>
        <a:off x="3420943" y="2733973"/>
        <a:ext cx="2153912" cy="1238347"/>
      </dsp:txXfrm>
    </dsp:sp>
    <dsp:sp modelId="{7D528245-3660-7643-A55F-9171E519D9D0}">
      <dsp:nvSpPr>
        <dsp:cNvPr id="0" name=""/>
        <dsp:cNvSpPr/>
      </dsp:nvSpPr>
      <dsp:spPr>
        <a:xfrm rot="16200002">
          <a:off x="4079752" y="2248833"/>
          <a:ext cx="836296" cy="0"/>
        </a:xfrm>
        <a:custGeom>
          <a:avLst/>
          <a:gdLst/>
          <a:ahLst/>
          <a:cxnLst/>
          <a:rect l="0" t="0" r="0" b="0"/>
          <a:pathLst>
            <a:path>
              <a:moveTo>
                <a:pt x="0" y="0"/>
              </a:moveTo>
              <a:lnTo>
                <a:pt x="83629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4BF6A3-711A-5C43-8D77-B59CD1E4EBDB}">
      <dsp:nvSpPr>
        <dsp:cNvPr id="0" name=""/>
        <dsp:cNvSpPr/>
      </dsp:nvSpPr>
      <dsp:spPr>
        <a:xfrm>
          <a:off x="3353952" y="458354"/>
          <a:ext cx="2287896" cy="1372331"/>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5a. Individual &amp; collective learning history</a:t>
          </a:r>
        </a:p>
      </dsp:txBody>
      <dsp:txXfrm>
        <a:off x="3420944" y="525346"/>
        <a:ext cx="2153912" cy="1238347"/>
      </dsp:txXfrm>
    </dsp:sp>
    <dsp:sp modelId="{BE9C9482-C5E9-9045-B79A-8D1A577B4B83}">
      <dsp:nvSpPr>
        <dsp:cNvPr id="0" name=""/>
        <dsp:cNvSpPr/>
      </dsp:nvSpPr>
      <dsp:spPr>
        <a:xfrm rot="19">
          <a:off x="5641847" y="3353155"/>
          <a:ext cx="454144" cy="0"/>
        </a:xfrm>
        <a:custGeom>
          <a:avLst/>
          <a:gdLst/>
          <a:ahLst/>
          <a:cxnLst/>
          <a:rect l="0" t="0" r="0" b="0"/>
          <a:pathLst>
            <a:path>
              <a:moveTo>
                <a:pt x="0" y="0"/>
              </a:moveTo>
              <a:lnTo>
                <a:pt x="454144"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5D1E2F-426B-3B42-BB25-F2466C746050}">
      <dsp:nvSpPr>
        <dsp:cNvPr id="0" name=""/>
        <dsp:cNvSpPr/>
      </dsp:nvSpPr>
      <dsp:spPr>
        <a:xfrm>
          <a:off x="6095992" y="2666997"/>
          <a:ext cx="2287896" cy="1372331"/>
        </a:xfrm>
        <a:prstGeom prst="roundRect">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5b. Data driven decision making</a:t>
          </a:r>
        </a:p>
      </dsp:txBody>
      <dsp:txXfrm>
        <a:off x="6162984" y="2733989"/>
        <a:ext cx="2153912" cy="1238347"/>
      </dsp:txXfrm>
    </dsp:sp>
    <dsp:sp modelId="{083AF714-148A-3943-9FF8-6B1C82BFE694}">
      <dsp:nvSpPr>
        <dsp:cNvPr id="0" name=""/>
        <dsp:cNvSpPr/>
      </dsp:nvSpPr>
      <dsp:spPr>
        <a:xfrm rot="5399998">
          <a:off x="4079730" y="4457483"/>
          <a:ext cx="836340" cy="0"/>
        </a:xfrm>
        <a:custGeom>
          <a:avLst/>
          <a:gdLst/>
          <a:ahLst/>
          <a:cxnLst/>
          <a:rect l="0" t="0" r="0" b="0"/>
          <a:pathLst>
            <a:path>
              <a:moveTo>
                <a:pt x="0" y="0"/>
              </a:moveTo>
              <a:lnTo>
                <a:pt x="83634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EFB6C6-AAC4-864E-B2BB-B410E03585F6}">
      <dsp:nvSpPr>
        <dsp:cNvPr id="0" name=""/>
        <dsp:cNvSpPr/>
      </dsp:nvSpPr>
      <dsp:spPr>
        <a:xfrm>
          <a:off x="3353952" y="4875653"/>
          <a:ext cx="2287896" cy="1372331"/>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5c. Person-centered, strength-based processes</a:t>
          </a:r>
        </a:p>
      </dsp:txBody>
      <dsp:txXfrm>
        <a:off x="3420944" y="4942645"/>
        <a:ext cx="2153912" cy="12383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768A4-1728-7D49-A284-963DE073FCBF}">
      <dsp:nvSpPr>
        <dsp:cNvPr id="0" name=""/>
        <dsp:cNvSpPr/>
      </dsp:nvSpPr>
      <dsp:spPr>
        <a:xfrm>
          <a:off x="0" y="0"/>
          <a:ext cx="6336792" cy="902318"/>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Group of individuals</a:t>
          </a:r>
          <a:endParaRPr lang="en-US" sz="2800" kern="1200" dirty="0">
            <a:solidFill>
              <a:schemeClr val="tx1"/>
            </a:solidFill>
          </a:endParaRPr>
        </a:p>
      </dsp:txBody>
      <dsp:txXfrm>
        <a:off x="26428" y="26428"/>
        <a:ext cx="5257548" cy="849462"/>
      </dsp:txXfrm>
    </dsp:sp>
    <dsp:sp modelId="{A8BDF494-BDDC-4C40-9851-17D984781BE9}">
      <dsp:nvSpPr>
        <dsp:cNvPr id="0" name=""/>
        <dsp:cNvSpPr/>
      </dsp:nvSpPr>
      <dsp:spPr>
        <a:xfrm>
          <a:off x="473202" y="1027640"/>
          <a:ext cx="6336792" cy="902318"/>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Overt/verbal behavior</a:t>
          </a:r>
          <a:endParaRPr lang="en-US" sz="2800" kern="1200" dirty="0">
            <a:solidFill>
              <a:schemeClr val="tx1"/>
            </a:solidFill>
          </a:endParaRPr>
        </a:p>
      </dsp:txBody>
      <dsp:txXfrm>
        <a:off x="499630" y="1054068"/>
        <a:ext cx="5224227" cy="849462"/>
      </dsp:txXfrm>
    </dsp:sp>
    <dsp:sp modelId="{3F56E67A-E7C8-5348-8D55-627B3CFDD236}">
      <dsp:nvSpPr>
        <dsp:cNvPr id="0" name=""/>
        <dsp:cNvSpPr/>
      </dsp:nvSpPr>
      <dsp:spPr>
        <a:xfrm>
          <a:off x="946404" y="2055280"/>
          <a:ext cx="6336792" cy="902318"/>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Shared learning history</a:t>
          </a:r>
          <a:endParaRPr lang="en-US" sz="2800" kern="1200" dirty="0">
            <a:solidFill>
              <a:schemeClr val="tx1"/>
            </a:solidFill>
          </a:endParaRPr>
        </a:p>
      </dsp:txBody>
      <dsp:txXfrm>
        <a:off x="972832" y="2081708"/>
        <a:ext cx="5224227" cy="849462"/>
      </dsp:txXfrm>
    </dsp:sp>
    <dsp:sp modelId="{4D1D644A-71C8-0149-AB7E-CEA48A55F30A}">
      <dsp:nvSpPr>
        <dsp:cNvPr id="0" name=""/>
        <dsp:cNvSpPr/>
      </dsp:nvSpPr>
      <dsp:spPr>
        <a:xfrm>
          <a:off x="1419605" y="3082921"/>
          <a:ext cx="6336792" cy="902318"/>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Differentiates 1 group from others</a:t>
          </a:r>
          <a:endParaRPr lang="en-US" sz="2800" kern="1200" dirty="0">
            <a:solidFill>
              <a:schemeClr val="tx1"/>
            </a:solidFill>
          </a:endParaRPr>
        </a:p>
      </dsp:txBody>
      <dsp:txXfrm>
        <a:off x="1446033" y="3109349"/>
        <a:ext cx="5224227" cy="849462"/>
      </dsp:txXfrm>
    </dsp:sp>
    <dsp:sp modelId="{718DE15C-75EC-C640-A752-300DDD4F2CE3}">
      <dsp:nvSpPr>
        <dsp:cNvPr id="0" name=""/>
        <dsp:cNvSpPr/>
      </dsp:nvSpPr>
      <dsp:spPr>
        <a:xfrm>
          <a:off x="1892808" y="4110561"/>
          <a:ext cx="6336792" cy="902318"/>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Predicting future behavior </a:t>
          </a:r>
          <a:endParaRPr lang="en-US" sz="2800" kern="1200" dirty="0">
            <a:solidFill>
              <a:schemeClr val="tx1"/>
            </a:solidFill>
          </a:endParaRPr>
        </a:p>
      </dsp:txBody>
      <dsp:txXfrm>
        <a:off x="1919236" y="4136989"/>
        <a:ext cx="5224227" cy="849462"/>
      </dsp:txXfrm>
    </dsp:sp>
    <dsp:sp modelId="{B9C5BDB4-08A6-C14B-8C76-B0B7F7C9F399}">
      <dsp:nvSpPr>
        <dsp:cNvPr id="0" name=""/>
        <dsp:cNvSpPr/>
      </dsp:nvSpPr>
      <dsp:spPr>
        <a:xfrm>
          <a:off x="5750285" y="659193"/>
          <a:ext cx="586506" cy="586506"/>
        </a:xfrm>
        <a:prstGeom prst="downArrow">
          <a:avLst>
            <a:gd name="adj1" fmla="val 55000"/>
            <a:gd name="adj2" fmla="val 45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solidFill>
          </a:endParaRPr>
        </a:p>
      </dsp:txBody>
      <dsp:txXfrm>
        <a:off x="5882249" y="659193"/>
        <a:ext cx="322578" cy="441346"/>
      </dsp:txXfrm>
    </dsp:sp>
    <dsp:sp modelId="{6A891C7A-B092-A14B-BF48-6C91C98D7C6F}">
      <dsp:nvSpPr>
        <dsp:cNvPr id="0" name=""/>
        <dsp:cNvSpPr/>
      </dsp:nvSpPr>
      <dsp:spPr>
        <a:xfrm>
          <a:off x="6223487" y="1686834"/>
          <a:ext cx="586506" cy="586506"/>
        </a:xfrm>
        <a:prstGeom prst="downArrow">
          <a:avLst>
            <a:gd name="adj1" fmla="val 55000"/>
            <a:gd name="adj2" fmla="val 45000"/>
          </a:avLst>
        </a:prstGeom>
        <a:solidFill>
          <a:schemeClr val="accent6">
            <a:alpha val="90000"/>
            <a:tint val="40000"/>
            <a:hueOff val="0"/>
            <a:satOff val="0"/>
            <a:lumOff val="0"/>
            <a:alphaOff val="-13333"/>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endParaRPr>
        </a:p>
      </dsp:txBody>
      <dsp:txXfrm>
        <a:off x="6355451" y="1686834"/>
        <a:ext cx="322578" cy="441346"/>
      </dsp:txXfrm>
    </dsp:sp>
    <dsp:sp modelId="{BAAE6556-AAA1-1343-92D0-26783233B9A8}">
      <dsp:nvSpPr>
        <dsp:cNvPr id="0" name=""/>
        <dsp:cNvSpPr/>
      </dsp:nvSpPr>
      <dsp:spPr>
        <a:xfrm>
          <a:off x="6696689" y="2699435"/>
          <a:ext cx="586506" cy="586506"/>
        </a:xfrm>
        <a:prstGeom prst="downArrow">
          <a:avLst>
            <a:gd name="adj1" fmla="val 55000"/>
            <a:gd name="adj2" fmla="val 45000"/>
          </a:avLst>
        </a:prstGeom>
        <a:solidFill>
          <a:schemeClr val="accent6">
            <a:alpha val="90000"/>
            <a:tint val="40000"/>
            <a:hueOff val="0"/>
            <a:satOff val="0"/>
            <a:lumOff val="0"/>
            <a:alphaOff val="-26667"/>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endParaRPr>
        </a:p>
      </dsp:txBody>
      <dsp:txXfrm>
        <a:off x="6828653" y="2699435"/>
        <a:ext cx="322578" cy="441346"/>
      </dsp:txXfrm>
    </dsp:sp>
    <dsp:sp modelId="{5CB2B6E0-567C-9E4B-8937-F426B23BB882}">
      <dsp:nvSpPr>
        <dsp:cNvPr id="0" name=""/>
        <dsp:cNvSpPr/>
      </dsp:nvSpPr>
      <dsp:spPr>
        <a:xfrm>
          <a:off x="7169891" y="3737102"/>
          <a:ext cx="586506" cy="586506"/>
        </a:xfrm>
        <a:prstGeom prst="downArrow">
          <a:avLst>
            <a:gd name="adj1" fmla="val 55000"/>
            <a:gd name="adj2" fmla="val 45000"/>
          </a:avLst>
        </a:prstGeom>
        <a:solidFill>
          <a:schemeClr val="accent6">
            <a:alpha val="90000"/>
            <a:tint val="40000"/>
            <a:hueOff val="0"/>
            <a:satOff val="0"/>
            <a:lumOff val="0"/>
            <a:alphaOff val="-4000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endParaRPr>
        </a:p>
      </dsp:txBody>
      <dsp:txXfrm>
        <a:off x="7301855" y="3737102"/>
        <a:ext cx="322578" cy="441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170B-C9D3-3B4D-B9E0-C776559A02A2}">
      <dsp:nvSpPr>
        <dsp:cNvPr id="0" name=""/>
        <dsp:cNvSpPr/>
      </dsp:nvSpPr>
      <dsp:spPr>
        <a:xfrm>
          <a:off x="23728" y="661969"/>
          <a:ext cx="8182143" cy="1191631"/>
        </a:xfrm>
        <a:prstGeom prst="rightArrow">
          <a:avLst>
            <a:gd name="adj1" fmla="val 50000"/>
            <a:gd name="adj2" fmla="val 50000"/>
          </a:avLst>
        </a:prstGeom>
        <a:solidFill>
          <a:srgbClr val="FF6FCF"/>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kern="1200" dirty="0" smtClean="0">
              <a:solidFill>
                <a:srgbClr val="000000"/>
              </a:solidFill>
            </a:rPr>
            <a:t>Prevention &amp; Intervention</a:t>
          </a:r>
          <a:endParaRPr lang="en-US" sz="2200" kern="1200" dirty="0">
            <a:solidFill>
              <a:srgbClr val="000000"/>
            </a:solidFill>
          </a:endParaRPr>
        </a:p>
      </dsp:txBody>
      <dsp:txXfrm>
        <a:off x="23728" y="959877"/>
        <a:ext cx="7884235" cy="595815"/>
      </dsp:txXfrm>
    </dsp:sp>
    <dsp:sp modelId="{0A34DAE0-8199-8140-95F3-D20F3468CD26}">
      <dsp:nvSpPr>
        <dsp:cNvPr id="0" name=""/>
        <dsp:cNvSpPr/>
      </dsp:nvSpPr>
      <dsp:spPr>
        <a:xfrm>
          <a:off x="23728" y="1600198"/>
          <a:ext cx="2520100" cy="279922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69863" lvl="0" indent="-169863" algn="l" defTabSz="711200">
            <a:lnSpc>
              <a:spcPct val="90000"/>
            </a:lnSpc>
            <a:spcBef>
              <a:spcPct val="0"/>
            </a:spcBef>
            <a:spcAft>
              <a:spcPct val="35000"/>
            </a:spcAft>
          </a:pPr>
          <a:r>
            <a:rPr lang="en-US" sz="1600" kern="1200" dirty="0" smtClean="0">
              <a:solidFill>
                <a:srgbClr val="000000"/>
              </a:solidFill>
            </a:rPr>
            <a:t>*  Positive behavior support</a:t>
          </a:r>
        </a:p>
        <a:p>
          <a:pPr marL="169863" lvl="0" indent="-169863" algn="l" defTabSz="711200">
            <a:lnSpc>
              <a:spcPct val="90000"/>
            </a:lnSpc>
            <a:spcBef>
              <a:spcPct val="0"/>
            </a:spcBef>
            <a:spcAft>
              <a:spcPct val="35000"/>
            </a:spcAft>
          </a:pPr>
          <a:r>
            <a:rPr lang="en-US" sz="1600" kern="1200" dirty="0" smtClean="0">
              <a:solidFill>
                <a:srgbClr val="000000"/>
              </a:solidFill>
            </a:rPr>
            <a:t>*  Early literacy instruction</a:t>
          </a:r>
        </a:p>
        <a:p>
          <a:pPr marL="169863" lvl="0" indent="-169863" algn="l" defTabSz="711200">
            <a:lnSpc>
              <a:spcPct val="90000"/>
            </a:lnSpc>
            <a:spcBef>
              <a:spcPct val="0"/>
            </a:spcBef>
            <a:spcAft>
              <a:spcPct val="35000"/>
            </a:spcAft>
          </a:pPr>
          <a:r>
            <a:rPr lang="en-US" sz="1600" kern="1200" dirty="0" smtClean="0">
              <a:solidFill>
                <a:srgbClr val="000000"/>
              </a:solidFill>
            </a:rPr>
            <a:t>*  Curriculum-based assessment</a:t>
          </a:r>
        </a:p>
        <a:p>
          <a:pPr marL="169863" lvl="0" indent="-169863" algn="l" defTabSz="711200">
            <a:lnSpc>
              <a:spcPct val="90000"/>
            </a:lnSpc>
            <a:spcBef>
              <a:spcPct val="0"/>
            </a:spcBef>
            <a:spcAft>
              <a:spcPct val="35000"/>
            </a:spcAft>
          </a:pPr>
          <a:r>
            <a:rPr lang="en-US" sz="1600" kern="1200" dirty="0" smtClean="0">
              <a:solidFill>
                <a:srgbClr val="000000"/>
              </a:solidFill>
            </a:rPr>
            <a:t>*  Direct instruction</a:t>
          </a:r>
        </a:p>
        <a:p>
          <a:pPr marL="169863" lvl="0" indent="-169863" algn="l" defTabSz="711200">
            <a:lnSpc>
              <a:spcPct val="90000"/>
            </a:lnSpc>
            <a:spcBef>
              <a:spcPct val="0"/>
            </a:spcBef>
            <a:spcAft>
              <a:spcPct val="35000"/>
            </a:spcAft>
          </a:pPr>
          <a:r>
            <a:rPr lang="en-US" sz="1600" kern="1200" dirty="0" smtClean="0">
              <a:solidFill>
                <a:srgbClr val="000000"/>
              </a:solidFill>
            </a:rPr>
            <a:t>*  Function-based support</a:t>
          </a:r>
        </a:p>
        <a:p>
          <a:pPr marL="169863" lvl="0" indent="-169863" algn="l" defTabSz="711200">
            <a:lnSpc>
              <a:spcPct val="90000"/>
            </a:lnSpc>
            <a:spcBef>
              <a:spcPct val="0"/>
            </a:spcBef>
            <a:spcAft>
              <a:spcPct val="35000"/>
            </a:spcAft>
          </a:pPr>
          <a:r>
            <a:rPr lang="en-US" sz="1600" kern="1200" dirty="0" smtClean="0">
              <a:solidFill>
                <a:srgbClr val="000000"/>
              </a:solidFill>
            </a:rPr>
            <a:t>*  Precision teaching</a:t>
          </a:r>
        </a:p>
        <a:p>
          <a:pPr marL="169863" lvl="0" indent="-169863" algn="l" defTabSz="711200">
            <a:lnSpc>
              <a:spcPct val="90000"/>
            </a:lnSpc>
            <a:spcBef>
              <a:spcPct val="0"/>
            </a:spcBef>
            <a:spcAft>
              <a:spcPct val="35000"/>
            </a:spcAft>
          </a:pPr>
          <a:r>
            <a:rPr lang="en-US" sz="1600" kern="1200" dirty="0" smtClean="0">
              <a:solidFill>
                <a:srgbClr val="000000"/>
              </a:solidFill>
            </a:rPr>
            <a:t>*  Problem solving consultation</a:t>
          </a:r>
        </a:p>
        <a:p>
          <a:pPr marL="169863" lvl="0" indent="-169863" algn="l" defTabSz="711200">
            <a:lnSpc>
              <a:spcPct val="90000"/>
            </a:lnSpc>
            <a:spcBef>
              <a:spcPct val="0"/>
            </a:spcBef>
            <a:spcAft>
              <a:spcPct val="35000"/>
            </a:spcAft>
          </a:pPr>
          <a:endParaRPr lang="en-US" sz="1600" kern="1200" dirty="0">
            <a:solidFill>
              <a:srgbClr val="000000"/>
            </a:solidFill>
          </a:endParaRPr>
        </a:p>
      </dsp:txBody>
      <dsp:txXfrm>
        <a:off x="23728" y="1600198"/>
        <a:ext cx="2520100" cy="2799228"/>
      </dsp:txXfrm>
    </dsp:sp>
    <dsp:sp modelId="{ED2EAFC8-EF58-2C4A-B5E1-FB5C5529AA97}">
      <dsp:nvSpPr>
        <dsp:cNvPr id="0" name=""/>
        <dsp:cNvSpPr/>
      </dsp:nvSpPr>
      <dsp:spPr>
        <a:xfrm>
          <a:off x="2543828" y="1219192"/>
          <a:ext cx="5662043" cy="1191631"/>
        </a:xfrm>
        <a:prstGeom prst="rightArrow">
          <a:avLst>
            <a:gd name="adj1" fmla="val 50000"/>
            <a:gd name="adj2" fmla="val 50000"/>
          </a:avLst>
        </a:prstGeom>
        <a:solidFill>
          <a:srgbClr val="FF6FCF"/>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kern="1200" dirty="0" smtClean="0">
              <a:solidFill>
                <a:srgbClr val="000000"/>
              </a:solidFill>
            </a:rPr>
            <a:t>Response-to-Intervention</a:t>
          </a:r>
          <a:endParaRPr lang="en-US" sz="2200" kern="1200" dirty="0">
            <a:solidFill>
              <a:srgbClr val="000000"/>
            </a:solidFill>
          </a:endParaRPr>
        </a:p>
      </dsp:txBody>
      <dsp:txXfrm>
        <a:off x="2543828" y="1517100"/>
        <a:ext cx="5364135" cy="595815"/>
      </dsp:txXfrm>
    </dsp:sp>
    <dsp:sp modelId="{253EB322-3765-DB4F-89E9-3A3B4A48CC36}">
      <dsp:nvSpPr>
        <dsp:cNvPr id="0" name=""/>
        <dsp:cNvSpPr/>
      </dsp:nvSpPr>
      <dsp:spPr>
        <a:xfrm>
          <a:off x="2543828" y="2133590"/>
          <a:ext cx="2520100" cy="3096750"/>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69863" marR="0" lvl="0" indent="-169863" algn="l" defTabSz="914400" eaLnBrk="1" fontAlgn="auto" latinLnBrk="0" hangingPunct="1">
            <a:lnSpc>
              <a:spcPct val="100000"/>
            </a:lnSpc>
            <a:spcBef>
              <a:spcPct val="0"/>
            </a:spcBef>
            <a:spcAft>
              <a:spcPts val="600"/>
            </a:spcAft>
            <a:buClrTx/>
            <a:buSzTx/>
            <a:buFontTx/>
            <a:buNone/>
            <a:tabLst/>
            <a:defRPr/>
          </a:pPr>
          <a:r>
            <a:rPr lang="en-US" sz="1600" kern="1200" dirty="0" smtClean="0">
              <a:solidFill>
                <a:srgbClr val="000000"/>
              </a:solidFill>
            </a:rPr>
            <a:t>*  Universal screening</a:t>
          </a:r>
        </a:p>
        <a:p>
          <a:pPr marL="169863" marR="0" lvl="0" indent="-169863" algn="l" defTabSz="914400" eaLnBrk="1" fontAlgn="auto" latinLnBrk="0" hangingPunct="1">
            <a:lnSpc>
              <a:spcPct val="100000"/>
            </a:lnSpc>
            <a:spcBef>
              <a:spcPct val="0"/>
            </a:spcBef>
            <a:spcAft>
              <a:spcPts val="600"/>
            </a:spcAft>
            <a:buClrTx/>
            <a:buSzTx/>
            <a:buFontTx/>
            <a:buNone/>
            <a:tabLst/>
            <a:defRPr/>
          </a:pPr>
          <a:r>
            <a:rPr lang="en-US" sz="1600" kern="1200" dirty="0" smtClean="0">
              <a:solidFill>
                <a:srgbClr val="000000"/>
              </a:solidFill>
            </a:rPr>
            <a:t>*  Continuous progress monitoring</a:t>
          </a:r>
        </a:p>
        <a:p>
          <a:pPr marL="169863" marR="0" lvl="0" indent="-169863" algn="l" defTabSz="914400" eaLnBrk="1" fontAlgn="auto" latinLnBrk="0" hangingPunct="1">
            <a:lnSpc>
              <a:spcPct val="100000"/>
            </a:lnSpc>
            <a:spcBef>
              <a:spcPct val="0"/>
            </a:spcBef>
            <a:spcAft>
              <a:spcPts val="600"/>
            </a:spcAft>
            <a:buClrTx/>
            <a:buSzTx/>
            <a:buFontTx/>
            <a:buNone/>
            <a:tabLst/>
            <a:defRPr/>
          </a:pPr>
          <a:r>
            <a:rPr lang="en-US" sz="1600" kern="1200" dirty="0" smtClean="0">
              <a:solidFill>
                <a:srgbClr val="000000"/>
              </a:solidFill>
            </a:rPr>
            <a:t>*  Continuum of evidence-based practices</a:t>
          </a:r>
        </a:p>
        <a:p>
          <a:pPr marL="169863" marR="0" lvl="0" indent="-169863" algn="l" defTabSz="914400" eaLnBrk="1" fontAlgn="auto" latinLnBrk="0" hangingPunct="1">
            <a:lnSpc>
              <a:spcPct val="100000"/>
            </a:lnSpc>
            <a:spcBef>
              <a:spcPct val="0"/>
            </a:spcBef>
            <a:spcAft>
              <a:spcPts val="600"/>
            </a:spcAft>
            <a:buClrTx/>
            <a:buSzTx/>
            <a:buFontTx/>
            <a:buNone/>
            <a:tabLst/>
            <a:defRPr/>
          </a:pPr>
          <a:r>
            <a:rPr lang="en-US" sz="1600" kern="1200" dirty="0" smtClean="0">
              <a:solidFill>
                <a:srgbClr val="000000"/>
              </a:solidFill>
            </a:rPr>
            <a:t>*  Implementation fidelity</a:t>
          </a:r>
        </a:p>
        <a:p>
          <a:pPr marL="169863" marR="0" lvl="0" indent="-169863" algn="l" defTabSz="914400" eaLnBrk="1" fontAlgn="auto" latinLnBrk="0" hangingPunct="1">
            <a:lnSpc>
              <a:spcPct val="100000"/>
            </a:lnSpc>
            <a:spcBef>
              <a:spcPct val="0"/>
            </a:spcBef>
            <a:spcAft>
              <a:spcPts val="600"/>
            </a:spcAft>
            <a:buClrTx/>
            <a:buSzTx/>
            <a:buFontTx/>
            <a:buNone/>
            <a:tabLst/>
            <a:defRPr/>
          </a:pPr>
          <a:r>
            <a:rPr lang="en-US" sz="1600" kern="1200" dirty="0" smtClean="0">
              <a:solidFill>
                <a:srgbClr val="000000"/>
              </a:solidFill>
            </a:rPr>
            <a:t>*  Team driven leadership &amp; coordination</a:t>
          </a:r>
        </a:p>
        <a:p>
          <a:pPr marL="169863" marR="0" lvl="0" indent="-169863" algn="l" defTabSz="914400" eaLnBrk="1" fontAlgn="auto" latinLnBrk="0" hangingPunct="1">
            <a:lnSpc>
              <a:spcPct val="100000"/>
            </a:lnSpc>
            <a:spcBef>
              <a:spcPct val="0"/>
            </a:spcBef>
            <a:spcAft>
              <a:spcPts val="600"/>
            </a:spcAft>
            <a:buClrTx/>
            <a:buSzTx/>
            <a:buFontTx/>
            <a:buNone/>
            <a:tabLst/>
            <a:defRPr/>
          </a:pPr>
          <a:r>
            <a:rPr lang="en-US" sz="1600" kern="1200" dirty="0" smtClean="0">
              <a:solidFill>
                <a:srgbClr val="000000"/>
              </a:solidFill>
            </a:rPr>
            <a:t>*  Data-based decision-making</a:t>
          </a:r>
        </a:p>
      </dsp:txBody>
      <dsp:txXfrm>
        <a:off x="2543828" y="2133590"/>
        <a:ext cx="2520100" cy="3096750"/>
      </dsp:txXfrm>
    </dsp:sp>
    <dsp:sp modelId="{7629C8E9-CF73-C746-81EC-4AC5C772017B}">
      <dsp:nvSpPr>
        <dsp:cNvPr id="0" name=""/>
        <dsp:cNvSpPr/>
      </dsp:nvSpPr>
      <dsp:spPr>
        <a:xfrm>
          <a:off x="5063928" y="1676402"/>
          <a:ext cx="3141943" cy="1716188"/>
        </a:xfrm>
        <a:prstGeom prst="rightArrow">
          <a:avLst>
            <a:gd name="adj1" fmla="val 50000"/>
            <a:gd name="adj2" fmla="val 50000"/>
          </a:avLst>
        </a:prstGeom>
        <a:solidFill>
          <a:srgbClr val="FF6FCF"/>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kern="1200" dirty="0" smtClean="0">
              <a:solidFill>
                <a:srgbClr val="000000"/>
              </a:solidFill>
            </a:rPr>
            <a:t>Multi-Tiered Systems of Support</a:t>
          </a:r>
          <a:endParaRPr lang="en-US" sz="2200" kern="1200" dirty="0">
            <a:solidFill>
              <a:srgbClr val="000000"/>
            </a:solidFill>
          </a:endParaRPr>
        </a:p>
      </dsp:txBody>
      <dsp:txXfrm>
        <a:off x="5063928" y="2105449"/>
        <a:ext cx="2712896" cy="858094"/>
      </dsp:txXfrm>
    </dsp:sp>
    <dsp:sp modelId="{560308EB-B8F1-F24D-B907-A9B941806034}">
      <dsp:nvSpPr>
        <dsp:cNvPr id="0" name=""/>
        <dsp:cNvSpPr/>
      </dsp:nvSpPr>
      <dsp:spPr>
        <a:xfrm>
          <a:off x="5063928" y="2880550"/>
          <a:ext cx="2520100" cy="2758261"/>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69863" lvl="0" indent="-169863" algn="l" defTabSz="711200">
            <a:lnSpc>
              <a:spcPct val="90000"/>
            </a:lnSpc>
            <a:spcBef>
              <a:spcPct val="0"/>
            </a:spcBef>
            <a:spcAft>
              <a:spcPct val="35000"/>
            </a:spcAft>
          </a:pPr>
          <a:r>
            <a:rPr lang="en-US" sz="1600" kern="1200" dirty="0" smtClean="0">
              <a:solidFill>
                <a:srgbClr val="000000"/>
              </a:solidFill>
            </a:rPr>
            <a:t>*  Multi-tiered behavior framework</a:t>
          </a:r>
          <a:endParaRPr lang="en-US" sz="1600" kern="1200" dirty="0">
            <a:solidFill>
              <a:srgbClr val="000000"/>
            </a:solidFill>
          </a:endParaRPr>
        </a:p>
        <a:p>
          <a:pPr marL="169863" lvl="0" indent="-169863" algn="l" defTabSz="711200">
            <a:lnSpc>
              <a:spcPct val="90000"/>
            </a:lnSpc>
            <a:spcBef>
              <a:spcPct val="0"/>
            </a:spcBef>
            <a:spcAft>
              <a:spcPct val="35000"/>
            </a:spcAft>
          </a:pPr>
          <a:r>
            <a:rPr lang="en-US" sz="1600" kern="1200" dirty="0" smtClean="0">
              <a:solidFill>
                <a:srgbClr val="000000"/>
              </a:solidFill>
            </a:rPr>
            <a:t>*  School climate &amp; positive discipline</a:t>
          </a:r>
        </a:p>
        <a:p>
          <a:pPr marL="169863" lvl="0" indent="-169863" algn="l" defTabSz="711200">
            <a:lnSpc>
              <a:spcPct val="90000"/>
            </a:lnSpc>
            <a:spcBef>
              <a:spcPct val="0"/>
            </a:spcBef>
            <a:spcAft>
              <a:spcPct val="35000"/>
            </a:spcAft>
          </a:pPr>
          <a:r>
            <a:rPr lang="en-US" sz="1600" kern="1200" dirty="0" smtClean="0">
              <a:solidFill>
                <a:srgbClr val="000000"/>
              </a:solidFill>
            </a:rPr>
            <a:t>*  School mental health</a:t>
          </a:r>
        </a:p>
        <a:p>
          <a:pPr marL="169863" lvl="0" indent="-169863" algn="l" defTabSz="711200">
            <a:lnSpc>
              <a:spcPct val="90000"/>
            </a:lnSpc>
            <a:spcBef>
              <a:spcPct val="0"/>
            </a:spcBef>
            <a:spcAft>
              <a:spcPct val="35000"/>
            </a:spcAft>
          </a:pPr>
          <a:r>
            <a:rPr lang="en-US" sz="1600" kern="1200" dirty="0" smtClean="0">
              <a:solidFill>
                <a:srgbClr val="000000"/>
              </a:solidFill>
            </a:rPr>
            <a:t>*  Interconnected systems</a:t>
          </a:r>
          <a:endParaRPr lang="en-US" sz="1600" kern="1200" dirty="0">
            <a:solidFill>
              <a:srgbClr val="000000"/>
            </a:solidFill>
          </a:endParaRPr>
        </a:p>
        <a:p>
          <a:pPr marL="169863" lvl="0" indent="-169863" algn="l" defTabSz="711200">
            <a:lnSpc>
              <a:spcPct val="90000"/>
            </a:lnSpc>
            <a:spcBef>
              <a:spcPct val="0"/>
            </a:spcBef>
            <a:spcAft>
              <a:spcPct val="35000"/>
            </a:spcAft>
          </a:pPr>
          <a:r>
            <a:rPr lang="en-US" sz="1600" kern="1200" dirty="0" smtClean="0">
              <a:solidFill>
                <a:srgbClr val="000000"/>
              </a:solidFill>
            </a:rPr>
            <a:t>*  Implementation science</a:t>
          </a:r>
          <a:endParaRPr lang="en-US" sz="1600" kern="1200" dirty="0">
            <a:solidFill>
              <a:srgbClr val="000000"/>
            </a:solidFill>
          </a:endParaRPr>
        </a:p>
      </dsp:txBody>
      <dsp:txXfrm>
        <a:off x="5063928" y="2880550"/>
        <a:ext cx="2520100" cy="27582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D3414-0BD0-104D-98C9-1CB3462BF15A}">
      <dsp:nvSpPr>
        <dsp:cNvPr id="0" name=""/>
        <dsp:cNvSpPr/>
      </dsp:nvSpPr>
      <dsp:spPr>
        <a:xfrm>
          <a:off x="1746050" y="954286"/>
          <a:ext cx="1171930" cy="1171930"/>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71B8FD3-10E8-BE42-AF45-2D48B6A5615D}">
      <dsp:nvSpPr>
        <dsp:cNvPr id="0" name=""/>
        <dsp:cNvSpPr/>
      </dsp:nvSpPr>
      <dsp:spPr>
        <a:xfrm>
          <a:off x="1548176" y="372385"/>
          <a:ext cx="1359439" cy="7868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Student</a:t>
          </a:r>
          <a:endParaRPr lang="en-US" sz="2400" kern="1200" dirty="0"/>
        </a:p>
      </dsp:txBody>
      <dsp:txXfrm>
        <a:off x="1548176" y="372385"/>
        <a:ext cx="1359439" cy="786867"/>
      </dsp:txXfrm>
    </dsp:sp>
    <dsp:sp modelId="{1DD7CE44-C939-C549-9AA7-03581DB79F78}">
      <dsp:nvSpPr>
        <dsp:cNvPr id="0" name=""/>
        <dsp:cNvSpPr/>
      </dsp:nvSpPr>
      <dsp:spPr>
        <a:xfrm>
          <a:off x="2191852" y="1278073"/>
          <a:ext cx="1171930" cy="1171930"/>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14980732-6CBE-0B43-A068-F5D35A38F59F}">
      <dsp:nvSpPr>
        <dsp:cNvPr id="0" name=""/>
        <dsp:cNvSpPr/>
      </dsp:nvSpPr>
      <dsp:spPr>
        <a:xfrm>
          <a:off x="3146638" y="984451"/>
          <a:ext cx="1218807" cy="8538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Teacher</a:t>
          </a:r>
          <a:endParaRPr lang="en-US" sz="2400" kern="1200" dirty="0"/>
        </a:p>
      </dsp:txBody>
      <dsp:txXfrm>
        <a:off x="3146638" y="984451"/>
        <a:ext cx="1218807" cy="853834"/>
      </dsp:txXfrm>
    </dsp:sp>
    <dsp:sp modelId="{1B3C285D-1F8D-7E41-997D-E4FC7466B086}">
      <dsp:nvSpPr>
        <dsp:cNvPr id="0" name=""/>
        <dsp:cNvSpPr/>
      </dsp:nvSpPr>
      <dsp:spPr>
        <a:xfrm>
          <a:off x="2021688" y="1802428"/>
          <a:ext cx="1171930" cy="117193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61EB4CF-4A7B-E84E-BFE8-3BF04A95A445}">
      <dsp:nvSpPr>
        <dsp:cNvPr id="0" name=""/>
        <dsp:cNvSpPr/>
      </dsp:nvSpPr>
      <dsp:spPr>
        <a:xfrm>
          <a:off x="2448272" y="2460614"/>
          <a:ext cx="1968703" cy="8538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Administrator</a:t>
          </a:r>
          <a:endParaRPr lang="en-US" sz="2400" kern="1200" dirty="0"/>
        </a:p>
      </dsp:txBody>
      <dsp:txXfrm>
        <a:off x="2448272" y="2460614"/>
        <a:ext cx="1968703" cy="853834"/>
      </dsp:txXfrm>
    </dsp:sp>
    <dsp:sp modelId="{AACA5C10-064C-DD4B-8D1A-ACBC9FE159F9}">
      <dsp:nvSpPr>
        <dsp:cNvPr id="0" name=""/>
        <dsp:cNvSpPr/>
      </dsp:nvSpPr>
      <dsp:spPr>
        <a:xfrm>
          <a:off x="1470412" y="1802428"/>
          <a:ext cx="1171930" cy="1171930"/>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27B503F-AD8F-7E45-87A8-0DF580DDC6AE}">
      <dsp:nvSpPr>
        <dsp:cNvPr id="0" name=""/>
        <dsp:cNvSpPr/>
      </dsp:nvSpPr>
      <dsp:spPr>
        <a:xfrm>
          <a:off x="432052" y="2316597"/>
          <a:ext cx="1218807" cy="8538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Family</a:t>
          </a:r>
          <a:endParaRPr lang="en-US" sz="2400" kern="1200" dirty="0"/>
        </a:p>
      </dsp:txBody>
      <dsp:txXfrm>
        <a:off x="432052" y="2316597"/>
        <a:ext cx="1218807" cy="853834"/>
      </dsp:txXfrm>
    </dsp:sp>
    <dsp:sp modelId="{362F59C6-1961-A34B-A607-2EB7E353E09B}">
      <dsp:nvSpPr>
        <dsp:cNvPr id="0" name=""/>
        <dsp:cNvSpPr/>
      </dsp:nvSpPr>
      <dsp:spPr>
        <a:xfrm>
          <a:off x="1300248" y="1278073"/>
          <a:ext cx="1171930" cy="1171930"/>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8C14995-4847-5344-AA66-B48BC4D44187}">
      <dsp:nvSpPr>
        <dsp:cNvPr id="0" name=""/>
        <dsp:cNvSpPr/>
      </dsp:nvSpPr>
      <dsp:spPr>
        <a:xfrm>
          <a:off x="50290" y="1020457"/>
          <a:ext cx="1488700" cy="8538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Community</a:t>
          </a:r>
          <a:endParaRPr lang="en-US" sz="2400" kern="1200" dirty="0"/>
        </a:p>
      </dsp:txBody>
      <dsp:txXfrm>
        <a:off x="50290" y="1020457"/>
        <a:ext cx="1488700" cy="8538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B9A1D-D289-3F48-8B51-F320F469A959}">
      <dsp:nvSpPr>
        <dsp:cNvPr id="0" name=""/>
        <dsp:cNvSpPr/>
      </dsp:nvSpPr>
      <dsp:spPr>
        <a:xfrm>
          <a:off x="0" y="0"/>
          <a:ext cx="6336792" cy="99298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1. </a:t>
          </a:r>
          <a:r>
            <a:rPr lang="en-US" sz="2600" b="1" kern="1200" dirty="0" smtClean="0">
              <a:solidFill>
                <a:srgbClr val="FF0000"/>
              </a:solidFill>
            </a:rPr>
            <a:t>School</a:t>
          </a:r>
          <a:r>
            <a:rPr lang="en-US" sz="2600" kern="1200" dirty="0" smtClean="0"/>
            <a:t> establishes policy for norm violating behavior</a:t>
          </a:r>
          <a:endParaRPr lang="en-US" sz="2600" kern="1200" dirty="0"/>
        </a:p>
      </dsp:txBody>
      <dsp:txXfrm>
        <a:off x="29083" y="29083"/>
        <a:ext cx="5149109" cy="934815"/>
      </dsp:txXfrm>
    </dsp:sp>
    <dsp:sp modelId="{660105F7-E6AE-CD4E-9F28-3F6EFA27D776}">
      <dsp:nvSpPr>
        <dsp:cNvPr id="0" name=""/>
        <dsp:cNvSpPr/>
      </dsp:nvSpPr>
      <dsp:spPr>
        <a:xfrm>
          <a:off x="473202" y="1130895"/>
          <a:ext cx="6336792" cy="99298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2. </a:t>
          </a:r>
          <a:r>
            <a:rPr lang="en-US" sz="2600" b="1" kern="1200" dirty="0" smtClean="0">
              <a:solidFill>
                <a:srgbClr val="FF0000"/>
              </a:solidFill>
            </a:rPr>
            <a:t>Kid</a:t>
          </a:r>
          <a:r>
            <a:rPr lang="en-US" sz="2600" kern="1200" dirty="0" smtClean="0"/>
            <a:t> caught engaging in norm-violating behavior</a:t>
          </a:r>
          <a:endParaRPr lang="en-US" sz="2600" kern="1200" dirty="0"/>
        </a:p>
      </dsp:txBody>
      <dsp:txXfrm>
        <a:off x="502285" y="1159978"/>
        <a:ext cx="5159986" cy="934815"/>
      </dsp:txXfrm>
    </dsp:sp>
    <dsp:sp modelId="{82270891-0F70-8C4A-89A8-9E7D0D4FA87B}">
      <dsp:nvSpPr>
        <dsp:cNvPr id="0" name=""/>
        <dsp:cNvSpPr/>
      </dsp:nvSpPr>
      <dsp:spPr>
        <a:xfrm>
          <a:off x="946404" y="2261790"/>
          <a:ext cx="6336792" cy="99298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3. </a:t>
          </a:r>
          <a:r>
            <a:rPr lang="en-US" sz="2600" b="1" kern="1200" dirty="0" smtClean="0">
              <a:solidFill>
                <a:srgbClr val="FF0000"/>
              </a:solidFill>
            </a:rPr>
            <a:t>Educator</a:t>
          </a:r>
          <a:r>
            <a:rPr lang="en-US" sz="2600" kern="1200" dirty="0" smtClean="0">
              <a:solidFill>
                <a:srgbClr val="FF0000"/>
              </a:solidFill>
            </a:rPr>
            <a:t> </a:t>
          </a:r>
          <a:r>
            <a:rPr lang="en-US" sz="2600" kern="1200" dirty="0" smtClean="0"/>
            <a:t>opts to complete discipline referral</a:t>
          </a:r>
          <a:endParaRPr lang="en-US" sz="2600" kern="1200" dirty="0"/>
        </a:p>
      </dsp:txBody>
      <dsp:txXfrm>
        <a:off x="975487" y="2290873"/>
        <a:ext cx="5159986" cy="934815"/>
      </dsp:txXfrm>
    </dsp:sp>
    <dsp:sp modelId="{6B64437C-936C-9446-BEE6-1E0C9D4CE01E}">
      <dsp:nvSpPr>
        <dsp:cNvPr id="0" name=""/>
        <dsp:cNvSpPr/>
      </dsp:nvSpPr>
      <dsp:spPr>
        <a:xfrm>
          <a:off x="1419605" y="3392686"/>
          <a:ext cx="6336792" cy="99298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4. </a:t>
          </a:r>
          <a:r>
            <a:rPr lang="en-US" sz="2600" b="1" kern="1200" dirty="0" smtClean="0">
              <a:solidFill>
                <a:srgbClr val="FF0000"/>
              </a:solidFill>
            </a:rPr>
            <a:t>Administrator</a:t>
          </a:r>
          <a:r>
            <a:rPr lang="en-US" sz="2600" kern="1200" dirty="0" smtClean="0">
              <a:solidFill>
                <a:srgbClr val="FF0000"/>
              </a:solidFill>
            </a:rPr>
            <a:t> </a:t>
          </a:r>
          <a:r>
            <a:rPr lang="en-US" sz="2600" kern="1200" dirty="0" smtClean="0"/>
            <a:t>opts to formalize incident</a:t>
          </a:r>
          <a:endParaRPr lang="en-US" sz="2600" kern="1200" dirty="0"/>
        </a:p>
      </dsp:txBody>
      <dsp:txXfrm>
        <a:off x="1448688" y="3421769"/>
        <a:ext cx="5159986" cy="934815"/>
      </dsp:txXfrm>
    </dsp:sp>
    <dsp:sp modelId="{A3B0E5DC-5C4C-8647-9059-5F63F9D8ACD0}">
      <dsp:nvSpPr>
        <dsp:cNvPr id="0" name=""/>
        <dsp:cNvSpPr/>
      </dsp:nvSpPr>
      <dsp:spPr>
        <a:xfrm>
          <a:off x="1892808" y="4523581"/>
          <a:ext cx="6336792" cy="992981"/>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ODR Data Point</a:t>
          </a:r>
          <a:endParaRPr lang="en-US" sz="2600" kern="1200" dirty="0"/>
        </a:p>
      </dsp:txBody>
      <dsp:txXfrm>
        <a:off x="1921891" y="4552664"/>
        <a:ext cx="5159986" cy="934815"/>
      </dsp:txXfrm>
    </dsp:sp>
    <dsp:sp modelId="{788B29D1-6386-CB42-94D8-2F2D8B98758A}">
      <dsp:nvSpPr>
        <dsp:cNvPr id="0" name=""/>
        <dsp:cNvSpPr/>
      </dsp:nvSpPr>
      <dsp:spPr>
        <a:xfrm>
          <a:off x="5691354" y="725428"/>
          <a:ext cx="645437" cy="6454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836577" y="725428"/>
        <a:ext cx="354991" cy="485691"/>
      </dsp:txXfrm>
    </dsp:sp>
    <dsp:sp modelId="{97621F74-1839-864D-A201-160620430B9F}">
      <dsp:nvSpPr>
        <dsp:cNvPr id="0" name=""/>
        <dsp:cNvSpPr/>
      </dsp:nvSpPr>
      <dsp:spPr>
        <a:xfrm>
          <a:off x="6164556" y="1856323"/>
          <a:ext cx="645437" cy="6454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309779" y="1856323"/>
        <a:ext cx="354991" cy="485691"/>
      </dsp:txXfrm>
    </dsp:sp>
    <dsp:sp modelId="{3227C6FF-1EA3-AF44-AA8A-A1CEA44E81BA}">
      <dsp:nvSpPr>
        <dsp:cNvPr id="0" name=""/>
        <dsp:cNvSpPr/>
      </dsp:nvSpPr>
      <dsp:spPr>
        <a:xfrm>
          <a:off x="6637758" y="2970669"/>
          <a:ext cx="645437" cy="6454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782981" y="2970669"/>
        <a:ext cx="354991" cy="485691"/>
      </dsp:txXfrm>
    </dsp:sp>
    <dsp:sp modelId="{5E63770C-105A-BA40-93CA-D224A6B8594E}">
      <dsp:nvSpPr>
        <dsp:cNvPr id="0" name=""/>
        <dsp:cNvSpPr/>
      </dsp:nvSpPr>
      <dsp:spPr>
        <a:xfrm>
          <a:off x="7110960" y="4112597"/>
          <a:ext cx="645437" cy="64543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256183" y="4112597"/>
        <a:ext cx="354991" cy="48569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89462-F627-7C4C-A375-F170338D0CD4}">
      <dsp:nvSpPr>
        <dsp:cNvPr id="0" name=""/>
        <dsp:cNvSpPr/>
      </dsp:nvSpPr>
      <dsp:spPr>
        <a:xfrm rot="20277861">
          <a:off x="3099926" y="2282651"/>
          <a:ext cx="1801147" cy="997296"/>
        </a:xfrm>
        <a:prstGeom prst="roundRect">
          <a:avLst/>
        </a:prstGeom>
        <a:solidFill>
          <a:srgbClr val="00FF8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PROGRESS</a:t>
          </a:r>
          <a:endParaRPr lang="en-US" sz="2400" kern="1200" dirty="0">
            <a:solidFill>
              <a:srgbClr val="000000"/>
            </a:solidFill>
          </a:endParaRPr>
        </a:p>
      </dsp:txBody>
      <dsp:txXfrm>
        <a:off x="3148610" y="2331335"/>
        <a:ext cx="1703779" cy="899928"/>
      </dsp:txXfrm>
    </dsp:sp>
    <dsp:sp modelId="{1F66CB9F-0078-AE43-8798-B9D9A624BF7E}">
      <dsp:nvSpPr>
        <dsp:cNvPr id="0" name=""/>
        <dsp:cNvSpPr/>
      </dsp:nvSpPr>
      <dsp:spPr>
        <a:xfrm rot="16200000">
          <a:off x="3418454" y="1700606"/>
          <a:ext cx="1164091" cy="0"/>
        </a:xfrm>
        <a:custGeom>
          <a:avLst/>
          <a:gdLst/>
          <a:ahLst/>
          <a:cxnLst/>
          <a:rect l="0" t="0" r="0" b="0"/>
          <a:pathLst>
            <a:path>
              <a:moveTo>
                <a:pt x="0" y="0"/>
              </a:moveTo>
              <a:lnTo>
                <a:pt x="116409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35285C-4019-1A4A-B613-DE3AEA0A4CCC}">
      <dsp:nvSpPr>
        <dsp:cNvPr id="0" name=""/>
        <dsp:cNvSpPr/>
      </dsp:nvSpPr>
      <dsp:spPr>
        <a:xfrm>
          <a:off x="2848248" y="478"/>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MTSS/MTBF</a:t>
          </a:r>
          <a:endParaRPr lang="en-US" sz="1800" kern="1200" dirty="0">
            <a:solidFill>
              <a:srgbClr val="000000"/>
            </a:solidFill>
          </a:endParaRPr>
        </a:p>
      </dsp:txBody>
      <dsp:txXfrm>
        <a:off x="2902828" y="55058"/>
        <a:ext cx="2195342" cy="1008922"/>
      </dsp:txXfrm>
    </dsp:sp>
    <dsp:sp modelId="{75463289-1A21-944B-BF71-9624452718BC}">
      <dsp:nvSpPr>
        <dsp:cNvPr id="0" name=""/>
        <dsp:cNvSpPr/>
      </dsp:nvSpPr>
      <dsp:spPr>
        <a:xfrm rot="20243934">
          <a:off x="4886236" y="2332157"/>
          <a:ext cx="386401" cy="0"/>
        </a:xfrm>
        <a:custGeom>
          <a:avLst/>
          <a:gdLst/>
          <a:ahLst/>
          <a:cxnLst/>
          <a:rect l="0" t="0" r="0" b="0"/>
          <a:pathLst>
            <a:path>
              <a:moveTo>
                <a:pt x="0" y="0"/>
              </a:moveTo>
              <a:lnTo>
                <a:pt x="38640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23EA-7ACB-DF4B-B3F9-6AB2E554E301}">
      <dsp:nvSpPr>
        <dsp:cNvPr id="0" name=""/>
        <dsp:cNvSpPr/>
      </dsp:nvSpPr>
      <dsp:spPr>
        <a:xfrm>
          <a:off x="5257801" y="1219204"/>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Academic-behavior connections</a:t>
          </a:r>
          <a:endParaRPr lang="en-US" sz="1800" kern="1200" dirty="0">
            <a:solidFill>
              <a:srgbClr val="000000"/>
            </a:solidFill>
          </a:endParaRPr>
        </a:p>
      </dsp:txBody>
      <dsp:txXfrm>
        <a:off x="5312381" y="1273784"/>
        <a:ext cx="2195342" cy="1008922"/>
      </dsp:txXfrm>
    </dsp:sp>
    <dsp:sp modelId="{9971906A-BDA2-6242-8E44-AC86F5D420B2}">
      <dsp:nvSpPr>
        <dsp:cNvPr id="0" name=""/>
        <dsp:cNvSpPr/>
      </dsp:nvSpPr>
      <dsp:spPr>
        <a:xfrm rot="1196586">
          <a:off x="4887265" y="3186611"/>
          <a:ext cx="460536" cy="0"/>
        </a:xfrm>
        <a:custGeom>
          <a:avLst/>
          <a:gdLst/>
          <a:ahLst/>
          <a:cxnLst/>
          <a:rect l="0" t="0" r="0" b="0"/>
          <a:pathLst>
            <a:path>
              <a:moveTo>
                <a:pt x="0" y="0"/>
              </a:moveTo>
              <a:lnTo>
                <a:pt x="4605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79069B-3BCD-0743-8A37-5CF74AE9CC78}">
      <dsp:nvSpPr>
        <dsp:cNvPr id="0" name=""/>
        <dsp:cNvSpPr/>
      </dsp:nvSpPr>
      <dsp:spPr>
        <a:xfrm>
          <a:off x="5333992" y="3124200"/>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Universal screening</a:t>
          </a:r>
          <a:endParaRPr lang="en-US" sz="1800" kern="1200" dirty="0">
            <a:solidFill>
              <a:srgbClr val="000000"/>
            </a:solidFill>
          </a:endParaRPr>
        </a:p>
      </dsp:txBody>
      <dsp:txXfrm>
        <a:off x="5388572" y="3178780"/>
        <a:ext cx="2195342" cy="1008922"/>
      </dsp:txXfrm>
    </dsp:sp>
    <dsp:sp modelId="{58FF4D64-98B6-9A42-BBEA-D47E68DC6F7F}">
      <dsp:nvSpPr>
        <dsp:cNvPr id="0" name=""/>
        <dsp:cNvSpPr/>
      </dsp:nvSpPr>
      <dsp:spPr>
        <a:xfrm rot="5400000">
          <a:off x="3418454" y="3861993"/>
          <a:ext cx="1164091" cy="0"/>
        </a:xfrm>
        <a:custGeom>
          <a:avLst/>
          <a:gdLst/>
          <a:ahLst/>
          <a:cxnLst/>
          <a:rect l="0" t="0" r="0" b="0"/>
          <a:pathLst>
            <a:path>
              <a:moveTo>
                <a:pt x="0" y="0"/>
              </a:moveTo>
              <a:lnTo>
                <a:pt x="116409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12D87E-1436-9D41-968C-2EE93E311E07}">
      <dsp:nvSpPr>
        <dsp:cNvPr id="0" name=""/>
        <dsp:cNvSpPr/>
      </dsp:nvSpPr>
      <dsp:spPr>
        <a:xfrm>
          <a:off x="2848248" y="4444039"/>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Data based decision making</a:t>
          </a:r>
          <a:endParaRPr lang="en-US" sz="1800" kern="1200" dirty="0">
            <a:solidFill>
              <a:srgbClr val="000000"/>
            </a:solidFill>
          </a:endParaRPr>
        </a:p>
      </dsp:txBody>
      <dsp:txXfrm>
        <a:off x="2902828" y="4498619"/>
        <a:ext cx="2195342" cy="1008922"/>
      </dsp:txXfrm>
    </dsp:sp>
    <dsp:sp modelId="{19AE1F84-163B-674C-8F20-8A936288B9D4}">
      <dsp:nvSpPr>
        <dsp:cNvPr id="0" name=""/>
        <dsp:cNvSpPr/>
      </dsp:nvSpPr>
      <dsp:spPr>
        <a:xfrm rot="9411678">
          <a:off x="2667372" y="3254695"/>
          <a:ext cx="450680" cy="0"/>
        </a:xfrm>
        <a:custGeom>
          <a:avLst/>
          <a:gdLst/>
          <a:ahLst/>
          <a:cxnLst/>
          <a:rect l="0" t="0" r="0" b="0"/>
          <a:pathLst>
            <a:path>
              <a:moveTo>
                <a:pt x="0" y="0"/>
              </a:moveTo>
              <a:lnTo>
                <a:pt x="45068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3128DA-C727-EE44-9770-A92CB3A862A6}">
      <dsp:nvSpPr>
        <dsp:cNvPr id="0" name=""/>
        <dsp:cNvSpPr/>
      </dsp:nvSpPr>
      <dsp:spPr>
        <a:xfrm>
          <a:off x="380997" y="3276600"/>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Function-based support</a:t>
          </a:r>
          <a:endParaRPr lang="en-US" sz="1800" kern="1200" dirty="0">
            <a:solidFill>
              <a:srgbClr val="000000"/>
            </a:solidFill>
          </a:endParaRPr>
        </a:p>
      </dsp:txBody>
      <dsp:txXfrm>
        <a:off x="435577" y="3331180"/>
        <a:ext cx="2195342" cy="1008922"/>
      </dsp:txXfrm>
    </dsp:sp>
    <dsp:sp modelId="{99E105F0-7F79-F941-80A5-E71C5E8477AB}">
      <dsp:nvSpPr>
        <dsp:cNvPr id="0" name=""/>
        <dsp:cNvSpPr/>
      </dsp:nvSpPr>
      <dsp:spPr>
        <a:xfrm rot="11909556">
          <a:off x="2595943" y="2398056"/>
          <a:ext cx="517338" cy="0"/>
        </a:xfrm>
        <a:custGeom>
          <a:avLst/>
          <a:gdLst/>
          <a:ahLst/>
          <a:cxnLst/>
          <a:rect l="0" t="0" r="0" b="0"/>
          <a:pathLst>
            <a:path>
              <a:moveTo>
                <a:pt x="0" y="0"/>
              </a:moveTo>
              <a:lnTo>
                <a:pt x="51733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A5CB7F-D8BD-974E-ABC3-D76C91E5135F}">
      <dsp:nvSpPr>
        <dsp:cNvPr id="0" name=""/>
        <dsp:cNvSpPr/>
      </dsp:nvSpPr>
      <dsp:spPr>
        <a:xfrm>
          <a:off x="304797" y="1371597"/>
          <a:ext cx="2304502" cy="111808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mental health</a:t>
          </a:r>
          <a:endParaRPr lang="en-US" sz="1800" kern="1200" dirty="0">
            <a:solidFill>
              <a:srgbClr val="000000"/>
            </a:solidFill>
          </a:endParaRPr>
        </a:p>
      </dsp:txBody>
      <dsp:txXfrm>
        <a:off x="359377" y="1426177"/>
        <a:ext cx="2195342" cy="10089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89462-F627-7C4C-A375-F170338D0CD4}">
      <dsp:nvSpPr>
        <dsp:cNvPr id="0" name=""/>
        <dsp:cNvSpPr/>
      </dsp:nvSpPr>
      <dsp:spPr>
        <a:xfrm>
          <a:off x="2152675" y="2819408"/>
          <a:ext cx="2493239" cy="146786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INTENSIVE INTERVENTION CONSIDERATIONS</a:t>
          </a:r>
          <a:endParaRPr lang="en-US" sz="2400" kern="1200" dirty="0">
            <a:solidFill>
              <a:schemeClr val="tx1"/>
            </a:solidFill>
          </a:endParaRPr>
        </a:p>
      </dsp:txBody>
      <dsp:txXfrm>
        <a:off x="2224330" y="2891063"/>
        <a:ext cx="2349929" cy="1324559"/>
      </dsp:txXfrm>
    </dsp:sp>
    <dsp:sp modelId="{1F66CB9F-0078-AE43-8798-B9D9A624BF7E}">
      <dsp:nvSpPr>
        <dsp:cNvPr id="0" name=""/>
        <dsp:cNvSpPr/>
      </dsp:nvSpPr>
      <dsp:spPr>
        <a:xfrm rot="17702364">
          <a:off x="3278507" y="2091083"/>
          <a:ext cx="1607752" cy="0"/>
        </a:xfrm>
        <a:custGeom>
          <a:avLst/>
          <a:gdLst/>
          <a:ahLst/>
          <a:cxnLst/>
          <a:rect l="0" t="0" r="0" b="0"/>
          <a:pathLst>
            <a:path>
              <a:moveTo>
                <a:pt x="0" y="0"/>
              </a:moveTo>
              <a:lnTo>
                <a:pt x="1607752"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35285C-4019-1A4A-B613-DE3AEA0A4CCC}">
      <dsp:nvSpPr>
        <dsp:cNvPr id="0" name=""/>
        <dsp:cNvSpPr/>
      </dsp:nvSpPr>
      <dsp:spPr>
        <a:xfrm>
          <a:off x="3371853" y="76197"/>
          <a:ext cx="2702536" cy="1286560"/>
        </a:xfrm>
        <a:prstGeom prst="round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1. Defendable Theory of Action &amp; Logic Model</a:t>
          </a:r>
          <a:endParaRPr lang="en-US" sz="2400" kern="1200" dirty="0">
            <a:solidFill>
              <a:schemeClr val="tx1"/>
            </a:solidFill>
          </a:endParaRPr>
        </a:p>
      </dsp:txBody>
      <dsp:txXfrm>
        <a:off x="3434658" y="139002"/>
        <a:ext cx="2576926" cy="1160950"/>
      </dsp:txXfrm>
    </dsp:sp>
    <dsp:sp modelId="{75463289-1A21-944B-BF71-9624452718BC}">
      <dsp:nvSpPr>
        <dsp:cNvPr id="0" name=""/>
        <dsp:cNvSpPr/>
      </dsp:nvSpPr>
      <dsp:spPr>
        <a:xfrm rot="20919879">
          <a:off x="4641724" y="3261210"/>
          <a:ext cx="429756" cy="0"/>
        </a:xfrm>
        <a:custGeom>
          <a:avLst/>
          <a:gdLst/>
          <a:ahLst/>
          <a:cxnLst/>
          <a:rect l="0" t="0" r="0" b="0"/>
          <a:pathLst>
            <a:path>
              <a:moveTo>
                <a:pt x="0" y="0"/>
              </a:moveTo>
              <a:lnTo>
                <a:pt x="429756"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23EA-7ACB-DF4B-B3F9-6AB2E554E301}">
      <dsp:nvSpPr>
        <dsp:cNvPr id="0" name=""/>
        <dsp:cNvSpPr/>
      </dsp:nvSpPr>
      <dsp:spPr>
        <a:xfrm>
          <a:off x="5067289" y="2209809"/>
          <a:ext cx="3650436" cy="1286560"/>
        </a:xfrm>
        <a:prstGeom prst="roundRect">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2. Establishing &amp; Sustaining High Quality Local Behavior Competence</a:t>
          </a:r>
          <a:endParaRPr lang="en-US" sz="2400" kern="1200" dirty="0">
            <a:solidFill>
              <a:schemeClr val="tx1"/>
            </a:solidFill>
          </a:endParaRPr>
        </a:p>
      </dsp:txBody>
      <dsp:txXfrm>
        <a:off x="5130094" y="2272614"/>
        <a:ext cx="3524826" cy="1160950"/>
      </dsp:txXfrm>
    </dsp:sp>
    <dsp:sp modelId="{19AE1F84-163B-674C-8F20-8A936288B9D4}">
      <dsp:nvSpPr>
        <dsp:cNvPr id="0" name=""/>
        <dsp:cNvSpPr/>
      </dsp:nvSpPr>
      <dsp:spPr>
        <a:xfrm rot="1766728">
          <a:off x="4594528" y="4452642"/>
          <a:ext cx="795617" cy="0"/>
        </a:xfrm>
        <a:custGeom>
          <a:avLst/>
          <a:gdLst/>
          <a:ahLst/>
          <a:cxnLst/>
          <a:rect l="0" t="0" r="0" b="0"/>
          <a:pathLst>
            <a:path>
              <a:moveTo>
                <a:pt x="0" y="0"/>
              </a:moveTo>
              <a:lnTo>
                <a:pt x="795617"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3128DA-C727-EE44-9770-A92CB3A862A6}">
      <dsp:nvSpPr>
        <dsp:cNvPr id="0" name=""/>
        <dsp:cNvSpPr/>
      </dsp:nvSpPr>
      <dsp:spPr>
        <a:xfrm>
          <a:off x="4933952" y="4648203"/>
          <a:ext cx="3088659" cy="1286560"/>
        </a:xfrm>
        <a:prstGeom prst="round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3. Establishing &amp; Sustaining Procedural Routines</a:t>
          </a:r>
          <a:endParaRPr lang="en-US" sz="2400" kern="1200" dirty="0">
            <a:solidFill>
              <a:schemeClr val="tx1"/>
            </a:solidFill>
          </a:endParaRPr>
        </a:p>
      </dsp:txBody>
      <dsp:txXfrm>
        <a:off x="4996757" y="4711008"/>
        <a:ext cx="2963049" cy="1160950"/>
      </dsp:txXfrm>
    </dsp:sp>
    <dsp:sp modelId="{3C02328C-0F40-F94C-96A7-97F007264852}">
      <dsp:nvSpPr>
        <dsp:cNvPr id="0" name=""/>
        <dsp:cNvSpPr/>
      </dsp:nvSpPr>
      <dsp:spPr>
        <a:xfrm rot="7824963">
          <a:off x="2218649" y="4543936"/>
          <a:ext cx="674212" cy="0"/>
        </a:xfrm>
        <a:custGeom>
          <a:avLst/>
          <a:gdLst/>
          <a:ahLst/>
          <a:cxnLst/>
          <a:rect l="0" t="0" r="0" b="0"/>
          <a:pathLst>
            <a:path>
              <a:moveTo>
                <a:pt x="0" y="0"/>
              </a:moveTo>
              <a:lnTo>
                <a:pt x="674212"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C7D60B-FBF1-8143-9E8D-CDA38C1BE930}">
      <dsp:nvSpPr>
        <dsp:cNvPr id="0" name=""/>
        <dsp:cNvSpPr/>
      </dsp:nvSpPr>
      <dsp:spPr>
        <a:xfrm>
          <a:off x="438145" y="4800595"/>
          <a:ext cx="2702536" cy="1286560"/>
        </a:xfrm>
        <a:prstGeom prst="round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4. Professional Development</a:t>
          </a:r>
        </a:p>
      </dsp:txBody>
      <dsp:txXfrm>
        <a:off x="500950" y="4863400"/>
        <a:ext cx="2576926" cy="1160950"/>
      </dsp:txXfrm>
    </dsp:sp>
    <dsp:sp modelId="{4F0AF030-D57E-2443-BEC7-423CB4E84480}">
      <dsp:nvSpPr>
        <dsp:cNvPr id="0" name=""/>
        <dsp:cNvSpPr/>
      </dsp:nvSpPr>
      <dsp:spPr>
        <a:xfrm rot="13538839">
          <a:off x="2037518" y="2548281"/>
          <a:ext cx="758344" cy="0"/>
        </a:xfrm>
        <a:custGeom>
          <a:avLst/>
          <a:gdLst/>
          <a:ahLst/>
          <a:cxnLst/>
          <a:rect l="0" t="0" r="0" b="0"/>
          <a:pathLst>
            <a:path>
              <a:moveTo>
                <a:pt x="0" y="0"/>
              </a:moveTo>
              <a:lnTo>
                <a:pt x="758344"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DEA050-4343-BA48-A9A6-A3CF187FD98C}">
      <dsp:nvSpPr>
        <dsp:cNvPr id="0" name=""/>
        <dsp:cNvSpPr/>
      </dsp:nvSpPr>
      <dsp:spPr>
        <a:xfrm>
          <a:off x="171446" y="990593"/>
          <a:ext cx="2702536" cy="1286560"/>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5. Culture &amp; Context</a:t>
          </a:r>
        </a:p>
      </dsp:txBody>
      <dsp:txXfrm>
        <a:off x="234251" y="1053398"/>
        <a:ext cx="2576926" cy="11609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52092-6E93-784E-931E-56BFDB8F9DF6}">
      <dsp:nvSpPr>
        <dsp:cNvPr id="0" name=""/>
        <dsp:cNvSpPr/>
      </dsp:nvSpPr>
      <dsp:spPr>
        <a:xfrm rot="11618244">
          <a:off x="2413398" y="3047089"/>
          <a:ext cx="1231075" cy="0"/>
        </a:xfrm>
        <a:custGeom>
          <a:avLst/>
          <a:gdLst/>
          <a:ahLst/>
          <a:cxnLst/>
          <a:rect l="0" t="0" r="0" b="0"/>
          <a:pathLst>
            <a:path>
              <a:moveTo>
                <a:pt x="0" y="0"/>
              </a:moveTo>
              <a:lnTo>
                <a:pt x="1231075"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37B943-CE80-6749-B5F7-4637CEF806D2}">
      <dsp:nvSpPr>
        <dsp:cNvPr id="0" name=""/>
        <dsp:cNvSpPr/>
      </dsp:nvSpPr>
      <dsp:spPr>
        <a:xfrm rot="7470718">
          <a:off x="2707254" y="4576616"/>
          <a:ext cx="1429656" cy="0"/>
        </a:xfrm>
        <a:custGeom>
          <a:avLst/>
          <a:gdLst/>
          <a:ahLst/>
          <a:cxnLst/>
          <a:rect l="0" t="0" r="0" b="0"/>
          <a:pathLst>
            <a:path>
              <a:moveTo>
                <a:pt x="0" y="0"/>
              </a:moveTo>
              <a:lnTo>
                <a:pt x="1429656"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CDA8BC-4810-1C47-8194-D76EA17385E6}">
      <dsp:nvSpPr>
        <dsp:cNvPr id="0" name=""/>
        <dsp:cNvSpPr/>
      </dsp:nvSpPr>
      <dsp:spPr>
        <a:xfrm rot="3430168">
          <a:off x="4330321" y="4629697"/>
          <a:ext cx="1528315" cy="0"/>
        </a:xfrm>
        <a:custGeom>
          <a:avLst/>
          <a:gdLst/>
          <a:ahLst/>
          <a:cxnLst/>
          <a:rect l="0" t="0" r="0" b="0"/>
          <a:pathLst>
            <a:path>
              <a:moveTo>
                <a:pt x="0" y="0"/>
              </a:moveTo>
              <a:lnTo>
                <a:pt x="1528315"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5CE21B-0D31-144F-997E-CE13B843B0E1}">
      <dsp:nvSpPr>
        <dsp:cNvPr id="0" name=""/>
        <dsp:cNvSpPr/>
      </dsp:nvSpPr>
      <dsp:spPr>
        <a:xfrm rot="20463210">
          <a:off x="4872847" y="2921430"/>
          <a:ext cx="1271096" cy="0"/>
        </a:xfrm>
        <a:custGeom>
          <a:avLst/>
          <a:gdLst/>
          <a:ahLst/>
          <a:cxnLst/>
          <a:rect l="0" t="0" r="0" b="0"/>
          <a:pathLst>
            <a:path>
              <a:moveTo>
                <a:pt x="0" y="0"/>
              </a:moveTo>
              <a:lnTo>
                <a:pt x="1271096"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906005-75E1-0645-B938-FAB48B1DD177}">
      <dsp:nvSpPr>
        <dsp:cNvPr id="0" name=""/>
        <dsp:cNvSpPr/>
      </dsp:nvSpPr>
      <dsp:spPr>
        <a:xfrm rot="16200000">
          <a:off x="3602076" y="2042308"/>
          <a:ext cx="1330247" cy="0"/>
        </a:xfrm>
        <a:custGeom>
          <a:avLst/>
          <a:gdLst/>
          <a:ahLst/>
          <a:cxnLst/>
          <a:rect l="0" t="0" r="0" b="0"/>
          <a:pathLst>
            <a:path>
              <a:moveTo>
                <a:pt x="0" y="0"/>
              </a:moveTo>
              <a:lnTo>
                <a:pt x="1330247"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3627120" y="2707432"/>
          <a:ext cx="1280160" cy="128016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Intensive Intervention Considerations</a:t>
          </a:r>
          <a:endParaRPr lang="en-US" sz="1400" kern="1200" dirty="0"/>
        </a:p>
      </dsp:txBody>
      <dsp:txXfrm>
        <a:off x="3689612" y="2769924"/>
        <a:ext cx="1155176" cy="1155176"/>
      </dsp:txXfrm>
    </dsp:sp>
    <dsp:sp modelId="{EED5055E-31D4-554D-91D9-6DB285DFF19B}">
      <dsp:nvSpPr>
        <dsp:cNvPr id="0" name=""/>
        <dsp:cNvSpPr/>
      </dsp:nvSpPr>
      <dsp:spPr>
        <a:xfrm>
          <a:off x="3965243" y="773271"/>
          <a:ext cx="603912" cy="603912"/>
        </a:xfrm>
        <a:prstGeom prst="roundRect">
          <a:avLst/>
        </a:prstGeom>
        <a:gradFill rotWithShape="0">
          <a:gsLst>
            <a:gs pos="0">
              <a:schemeClr val="accent4">
                <a:hueOff val="-186032"/>
                <a:satOff val="1121"/>
                <a:lumOff val="90"/>
                <a:alphaOff val="0"/>
                <a:tint val="100000"/>
                <a:shade val="100000"/>
                <a:satMod val="130000"/>
              </a:schemeClr>
            </a:gs>
            <a:gs pos="100000">
              <a:schemeClr val="accent4">
                <a:hueOff val="-186032"/>
                <a:satOff val="1121"/>
                <a:lumOff val="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Defendable Theory of Action &amp; Logic Model</a:t>
          </a:r>
          <a:endParaRPr lang="en-US" sz="600" kern="1200" dirty="0"/>
        </a:p>
      </dsp:txBody>
      <dsp:txXfrm>
        <a:off x="3994724" y="802752"/>
        <a:ext cx="544950" cy="544950"/>
      </dsp:txXfrm>
    </dsp:sp>
    <dsp:sp modelId="{4AE8CE0A-F0CE-C241-8138-576097723FBD}">
      <dsp:nvSpPr>
        <dsp:cNvPr id="0" name=""/>
        <dsp:cNvSpPr/>
      </dsp:nvSpPr>
      <dsp:spPr>
        <a:xfrm rot="16200000">
          <a:off x="4192260" y="698332"/>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E2BDD7-2AE0-8740-AD42-38EDE497C029}">
      <dsp:nvSpPr>
        <dsp:cNvPr id="0" name=""/>
        <dsp:cNvSpPr/>
      </dsp:nvSpPr>
      <dsp:spPr>
        <a:xfrm>
          <a:off x="3965243" y="19480"/>
          <a:ext cx="603912" cy="603912"/>
        </a:xfrm>
        <a:prstGeom prst="roundRect">
          <a:avLst/>
        </a:prstGeom>
        <a:gradFill rotWithShape="0">
          <a:gsLst>
            <a:gs pos="0">
              <a:schemeClr val="accent4">
                <a:hueOff val="-372064"/>
                <a:satOff val="2242"/>
                <a:lumOff val="180"/>
                <a:alphaOff val="0"/>
                <a:tint val="100000"/>
                <a:shade val="100000"/>
                <a:satMod val="130000"/>
              </a:schemeClr>
            </a:gs>
            <a:gs pos="100000">
              <a:schemeClr val="accent4">
                <a:hueOff val="-372064"/>
                <a:satOff val="2242"/>
                <a:lumOff val="18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Understanding</a:t>
          </a:r>
          <a:endParaRPr lang="en-US" sz="500" kern="1200" dirty="0"/>
        </a:p>
      </dsp:txBody>
      <dsp:txXfrm>
        <a:off x="3994724" y="48961"/>
        <a:ext cx="544950" cy="544950"/>
      </dsp:txXfrm>
    </dsp:sp>
    <dsp:sp modelId="{82A38D83-75C7-9D4B-B4F5-ADE93B4C8D28}">
      <dsp:nvSpPr>
        <dsp:cNvPr id="0" name=""/>
        <dsp:cNvSpPr/>
      </dsp:nvSpPr>
      <dsp:spPr>
        <a:xfrm>
          <a:off x="4569156" y="1075228"/>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E922BD-26AA-B34A-955E-1F598287273A}">
      <dsp:nvSpPr>
        <dsp:cNvPr id="0" name=""/>
        <dsp:cNvSpPr/>
      </dsp:nvSpPr>
      <dsp:spPr>
        <a:xfrm>
          <a:off x="4719034" y="773271"/>
          <a:ext cx="603912" cy="603912"/>
        </a:xfrm>
        <a:prstGeom prst="roundRect">
          <a:avLst/>
        </a:prstGeom>
        <a:gradFill rotWithShape="0">
          <a:gsLst>
            <a:gs pos="0">
              <a:schemeClr val="accent4">
                <a:hueOff val="-558096"/>
                <a:satOff val="3362"/>
                <a:lumOff val="270"/>
                <a:alphaOff val="0"/>
                <a:tint val="100000"/>
                <a:shade val="100000"/>
                <a:satMod val="130000"/>
              </a:schemeClr>
            </a:gs>
            <a:gs pos="100000">
              <a:schemeClr val="accent4">
                <a:hueOff val="-558096"/>
                <a:satOff val="3362"/>
                <a:lumOff val="2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Practice selection</a:t>
          </a:r>
          <a:endParaRPr lang="en-US" sz="500" kern="1200" dirty="0"/>
        </a:p>
      </dsp:txBody>
      <dsp:txXfrm>
        <a:off x="4748515" y="802752"/>
        <a:ext cx="544950" cy="544950"/>
      </dsp:txXfrm>
    </dsp:sp>
    <dsp:sp modelId="{10BC2C99-3B08-5C4E-9ED2-2BED5FDA66E6}">
      <dsp:nvSpPr>
        <dsp:cNvPr id="0" name=""/>
        <dsp:cNvSpPr/>
      </dsp:nvSpPr>
      <dsp:spPr>
        <a:xfrm rot="5400000">
          <a:off x="4192260" y="1452123"/>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1EE04-0DE1-D748-96C5-C1ED07B709BC}">
      <dsp:nvSpPr>
        <dsp:cNvPr id="0" name=""/>
        <dsp:cNvSpPr/>
      </dsp:nvSpPr>
      <dsp:spPr>
        <a:xfrm>
          <a:off x="3965243" y="1527063"/>
          <a:ext cx="603912" cy="603912"/>
        </a:xfrm>
        <a:prstGeom prst="roundRect">
          <a:avLst/>
        </a:prstGeom>
        <a:gradFill rotWithShape="0">
          <a:gsLst>
            <a:gs pos="0">
              <a:schemeClr val="accent4">
                <a:hueOff val="-744128"/>
                <a:satOff val="4483"/>
                <a:lumOff val="359"/>
                <a:alphaOff val="0"/>
                <a:tint val="100000"/>
                <a:shade val="100000"/>
                <a:satMod val="130000"/>
              </a:schemeClr>
            </a:gs>
            <a:gs pos="100000">
              <a:schemeClr val="accent4">
                <a:hueOff val="-744128"/>
                <a:satOff val="4483"/>
                <a:lumOff val="3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Assessment</a:t>
          </a:r>
          <a:endParaRPr lang="en-US" sz="500" kern="1200" dirty="0"/>
        </a:p>
      </dsp:txBody>
      <dsp:txXfrm>
        <a:off x="3994724" y="1556544"/>
        <a:ext cx="544950" cy="544950"/>
      </dsp:txXfrm>
    </dsp:sp>
    <dsp:sp modelId="{81C51E2E-853A-7445-AB3F-B41BF94D12FA}">
      <dsp:nvSpPr>
        <dsp:cNvPr id="0" name=""/>
        <dsp:cNvSpPr/>
      </dsp:nvSpPr>
      <dsp:spPr>
        <a:xfrm rot="10800000">
          <a:off x="3815365" y="1075228"/>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59D95F-01B1-054A-BF4F-089370F6F0EA}">
      <dsp:nvSpPr>
        <dsp:cNvPr id="0" name=""/>
        <dsp:cNvSpPr/>
      </dsp:nvSpPr>
      <dsp:spPr>
        <a:xfrm>
          <a:off x="3211452" y="773271"/>
          <a:ext cx="603912" cy="603912"/>
        </a:xfrm>
        <a:prstGeom prst="roundRect">
          <a:avLst/>
        </a:prstGeom>
        <a:gradFill rotWithShape="0">
          <a:gsLst>
            <a:gs pos="0">
              <a:schemeClr val="accent4">
                <a:hueOff val="-930160"/>
                <a:satOff val="5604"/>
                <a:lumOff val="449"/>
                <a:alphaOff val="0"/>
                <a:tint val="100000"/>
                <a:shade val="100000"/>
                <a:satMod val="130000"/>
              </a:schemeClr>
            </a:gs>
            <a:gs pos="100000">
              <a:schemeClr val="accent4">
                <a:hueOff val="-930160"/>
                <a:satOff val="5604"/>
                <a:lumOff val="4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Analysis &amp; evaluation</a:t>
          </a:r>
          <a:endParaRPr lang="en-US" sz="500" kern="1200" dirty="0"/>
        </a:p>
      </dsp:txBody>
      <dsp:txXfrm>
        <a:off x="3240933" y="802752"/>
        <a:ext cx="544950" cy="544950"/>
      </dsp:txXfrm>
    </dsp:sp>
    <dsp:sp modelId="{9BE6374B-21D2-B14F-866F-A07253C62E9D}">
      <dsp:nvSpPr>
        <dsp:cNvPr id="0" name=""/>
        <dsp:cNvSpPr/>
      </dsp:nvSpPr>
      <dsp:spPr>
        <a:xfrm>
          <a:off x="6109511" y="2309463"/>
          <a:ext cx="603912" cy="603912"/>
        </a:xfrm>
        <a:prstGeom prst="roundRect">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Establishing &amp; Sustaining High Quality Local Behavior Competence</a:t>
          </a:r>
          <a:endParaRPr lang="en-US" sz="600" kern="1200" dirty="0"/>
        </a:p>
      </dsp:txBody>
      <dsp:txXfrm>
        <a:off x="6138992" y="2338944"/>
        <a:ext cx="544950" cy="544950"/>
      </dsp:txXfrm>
    </dsp:sp>
    <dsp:sp modelId="{D825B32D-2665-EA47-B2E1-9EF47314B3FD}">
      <dsp:nvSpPr>
        <dsp:cNvPr id="0" name=""/>
        <dsp:cNvSpPr/>
      </dsp:nvSpPr>
      <dsp:spPr>
        <a:xfrm rot="16200000">
          <a:off x="6336528" y="2234524"/>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6B93A-1B32-7D49-BEDF-36320081EE6A}">
      <dsp:nvSpPr>
        <dsp:cNvPr id="0" name=""/>
        <dsp:cNvSpPr/>
      </dsp:nvSpPr>
      <dsp:spPr>
        <a:xfrm>
          <a:off x="6109511" y="1555672"/>
          <a:ext cx="603912" cy="603912"/>
        </a:xfrm>
        <a:prstGeom prst="roundRect">
          <a:avLst/>
        </a:prstGeom>
        <a:gradFill rotWithShape="0">
          <a:gsLst>
            <a:gs pos="0">
              <a:schemeClr val="accent4">
                <a:hueOff val="-1302224"/>
                <a:satOff val="7846"/>
                <a:lumOff val="629"/>
                <a:alphaOff val="0"/>
                <a:tint val="100000"/>
                <a:shade val="100000"/>
                <a:satMod val="130000"/>
              </a:schemeClr>
            </a:gs>
            <a:gs pos="100000">
              <a:schemeClr val="accent4">
                <a:hueOff val="-1302224"/>
                <a:satOff val="7846"/>
                <a:lumOff val="6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Conducting meetings</a:t>
          </a:r>
          <a:endParaRPr lang="en-US" sz="500" kern="1200" dirty="0"/>
        </a:p>
      </dsp:txBody>
      <dsp:txXfrm>
        <a:off x="6138992" y="1585153"/>
        <a:ext cx="544950" cy="544950"/>
      </dsp:txXfrm>
    </dsp:sp>
    <dsp:sp modelId="{3FA7FB34-635C-0746-9817-BCE9A7DD75CD}">
      <dsp:nvSpPr>
        <dsp:cNvPr id="0" name=""/>
        <dsp:cNvSpPr/>
      </dsp:nvSpPr>
      <dsp:spPr>
        <a:xfrm>
          <a:off x="6713424" y="2611420"/>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28816D-D387-4840-9490-EBA8ECC9F091}">
      <dsp:nvSpPr>
        <dsp:cNvPr id="0" name=""/>
        <dsp:cNvSpPr/>
      </dsp:nvSpPr>
      <dsp:spPr>
        <a:xfrm>
          <a:off x="6863302" y="2309463"/>
          <a:ext cx="603912" cy="603912"/>
        </a:xfrm>
        <a:prstGeom prst="round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Establishing data systems</a:t>
          </a:r>
          <a:endParaRPr lang="en-US" sz="500" kern="1200" dirty="0"/>
        </a:p>
      </dsp:txBody>
      <dsp:txXfrm>
        <a:off x="6892783" y="2338944"/>
        <a:ext cx="544950" cy="544950"/>
      </dsp:txXfrm>
    </dsp:sp>
    <dsp:sp modelId="{797968B6-1AF3-204B-8A78-01BAA9A25B46}">
      <dsp:nvSpPr>
        <dsp:cNvPr id="0" name=""/>
        <dsp:cNvSpPr/>
      </dsp:nvSpPr>
      <dsp:spPr>
        <a:xfrm rot="5400000">
          <a:off x="6336528" y="2988315"/>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C316E1-B6CC-7749-A266-63121FFE2341}">
      <dsp:nvSpPr>
        <dsp:cNvPr id="0" name=""/>
        <dsp:cNvSpPr/>
      </dsp:nvSpPr>
      <dsp:spPr>
        <a:xfrm>
          <a:off x="6109511" y="3063255"/>
          <a:ext cx="603912" cy="603912"/>
        </a:xfrm>
        <a:prstGeom prst="roundRect">
          <a:avLst/>
        </a:prstGeom>
        <a:gradFill rotWithShape="0">
          <a:gsLst>
            <a:gs pos="0">
              <a:schemeClr val="accent4">
                <a:hueOff val="-1674289"/>
                <a:satOff val="10087"/>
                <a:lumOff val="809"/>
                <a:alphaOff val="0"/>
                <a:tint val="100000"/>
                <a:shade val="100000"/>
                <a:satMod val="130000"/>
              </a:schemeClr>
            </a:gs>
            <a:gs pos="100000">
              <a:schemeClr val="accent4">
                <a:hueOff val="-1674289"/>
                <a:satOff val="10087"/>
                <a:lumOff val="8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Developing &amp; monitoring assessment &amp; intervention plans</a:t>
          </a:r>
          <a:endParaRPr lang="en-US" sz="500" kern="1200" dirty="0"/>
        </a:p>
      </dsp:txBody>
      <dsp:txXfrm>
        <a:off x="6138992" y="3092736"/>
        <a:ext cx="544950" cy="544950"/>
      </dsp:txXfrm>
    </dsp:sp>
    <dsp:sp modelId="{05DBD474-5C90-6946-953E-B50C3529CD3B}">
      <dsp:nvSpPr>
        <dsp:cNvPr id="0" name=""/>
        <dsp:cNvSpPr/>
      </dsp:nvSpPr>
      <dsp:spPr>
        <a:xfrm rot="10800000">
          <a:off x="5959633" y="2611420"/>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AC566A-F1EE-8449-BFEA-2993E43B35E3}">
      <dsp:nvSpPr>
        <dsp:cNvPr id="0" name=""/>
        <dsp:cNvSpPr/>
      </dsp:nvSpPr>
      <dsp:spPr>
        <a:xfrm>
          <a:off x="5355720" y="2309463"/>
          <a:ext cx="603912" cy="603912"/>
        </a:xfrm>
        <a:prstGeom prst="roundRect">
          <a:avLst/>
        </a:prstGeom>
        <a:gradFill rotWithShape="0">
          <a:gsLst>
            <a:gs pos="0">
              <a:schemeClr val="accent4">
                <a:hueOff val="-1860321"/>
                <a:satOff val="11208"/>
                <a:lumOff val="898"/>
                <a:alphaOff val="0"/>
                <a:tint val="100000"/>
                <a:shade val="100000"/>
                <a:satMod val="130000"/>
              </a:schemeClr>
            </a:gs>
            <a:gs pos="100000">
              <a:schemeClr val="accent4">
                <a:hueOff val="-1860321"/>
                <a:satOff val="11208"/>
                <a:lumOff val="8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MTBF/MTSS</a:t>
          </a:r>
          <a:endParaRPr lang="en-US" sz="500" kern="1200" dirty="0"/>
        </a:p>
      </dsp:txBody>
      <dsp:txXfrm>
        <a:off x="5385201" y="2338944"/>
        <a:ext cx="544950" cy="544950"/>
      </dsp:txXfrm>
    </dsp:sp>
    <dsp:sp modelId="{D2109123-67BB-2149-B1AC-2BE1117A3E70}">
      <dsp:nvSpPr>
        <dsp:cNvPr id="0" name=""/>
        <dsp:cNvSpPr/>
      </dsp:nvSpPr>
      <dsp:spPr>
        <a:xfrm>
          <a:off x="5399560" y="5271802"/>
          <a:ext cx="615639" cy="615639"/>
        </a:xfrm>
        <a:prstGeom prst="roundRect">
          <a:avLst/>
        </a:prstGeom>
        <a:gradFill rotWithShape="0">
          <a:gsLst>
            <a:gs pos="0">
              <a:schemeClr val="accent4">
                <a:hueOff val="-2046353"/>
                <a:satOff val="12329"/>
                <a:lumOff val="988"/>
                <a:alphaOff val="0"/>
                <a:tint val="100000"/>
                <a:shade val="100000"/>
                <a:satMod val="130000"/>
              </a:schemeClr>
            </a:gs>
            <a:gs pos="100000">
              <a:schemeClr val="accent4">
                <a:hueOff val="-2046353"/>
                <a:satOff val="12329"/>
                <a:lumOff val="9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Establishing &amp; Sustaining Procedural Routines</a:t>
          </a:r>
          <a:endParaRPr lang="en-US" sz="600" kern="1200" dirty="0"/>
        </a:p>
      </dsp:txBody>
      <dsp:txXfrm>
        <a:off x="5429613" y="5301855"/>
        <a:ext cx="555533" cy="555533"/>
      </dsp:txXfrm>
    </dsp:sp>
    <dsp:sp modelId="{58F7C1C1-ED87-AB49-B273-BC48C10D0B74}">
      <dsp:nvSpPr>
        <dsp:cNvPr id="0" name=""/>
        <dsp:cNvSpPr/>
      </dsp:nvSpPr>
      <dsp:spPr>
        <a:xfrm rot="16200000">
          <a:off x="5583485" y="5147907"/>
          <a:ext cx="247789" cy="0"/>
        </a:xfrm>
        <a:custGeom>
          <a:avLst/>
          <a:gdLst/>
          <a:ahLst/>
          <a:cxnLst/>
          <a:rect l="0" t="0" r="0" b="0"/>
          <a:pathLst>
            <a:path>
              <a:moveTo>
                <a:pt x="0" y="0"/>
              </a:moveTo>
              <a:lnTo>
                <a:pt x="247789"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DB13A2-7E5E-D344-B025-702DA55071EE}">
      <dsp:nvSpPr>
        <dsp:cNvPr id="0" name=""/>
        <dsp:cNvSpPr/>
      </dsp:nvSpPr>
      <dsp:spPr>
        <a:xfrm>
          <a:off x="5399560" y="4408372"/>
          <a:ext cx="615639" cy="615639"/>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Meeting agenda</a:t>
          </a:r>
          <a:endParaRPr lang="en-US" sz="500" kern="1200" dirty="0"/>
        </a:p>
      </dsp:txBody>
      <dsp:txXfrm>
        <a:off x="5429613" y="4438425"/>
        <a:ext cx="555533" cy="555533"/>
      </dsp:txXfrm>
    </dsp:sp>
    <dsp:sp modelId="{94ACD8E6-6F9A-7747-A6E1-BCADA8C1AC67}">
      <dsp:nvSpPr>
        <dsp:cNvPr id="0" name=""/>
        <dsp:cNvSpPr/>
      </dsp:nvSpPr>
      <dsp:spPr>
        <a:xfrm rot="1800000">
          <a:off x="6004980" y="5795479"/>
          <a:ext cx="152550" cy="0"/>
        </a:xfrm>
        <a:custGeom>
          <a:avLst/>
          <a:gdLst/>
          <a:ahLst/>
          <a:cxnLst/>
          <a:rect l="0" t="0" r="0" b="0"/>
          <a:pathLst>
            <a:path>
              <a:moveTo>
                <a:pt x="0" y="0"/>
              </a:moveTo>
              <a:lnTo>
                <a:pt x="15255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647327-AE3D-824B-B1FC-5230C1168FBF}">
      <dsp:nvSpPr>
        <dsp:cNvPr id="0" name=""/>
        <dsp:cNvSpPr/>
      </dsp:nvSpPr>
      <dsp:spPr>
        <a:xfrm>
          <a:off x="6147311" y="5703516"/>
          <a:ext cx="615639" cy="615639"/>
        </a:xfrm>
        <a:prstGeom prst="roundRect">
          <a:avLst/>
        </a:prstGeom>
        <a:gradFill rotWithShape="0">
          <a:gsLst>
            <a:gs pos="0">
              <a:schemeClr val="accent4">
                <a:hueOff val="-2418417"/>
                <a:satOff val="14570"/>
                <a:lumOff val="1168"/>
                <a:alphaOff val="0"/>
                <a:tint val="100000"/>
                <a:shade val="100000"/>
                <a:satMod val="130000"/>
              </a:schemeClr>
            </a:gs>
            <a:gs pos="100000">
              <a:schemeClr val="accent4">
                <a:hueOff val="-2418417"/>
                <a:satOff val="14570"/>
                <a:lumOff val="116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Data systems for progress monitoring</a:t>
          </a:r>
          <a:endParaRPr lang="en-US" sz="500" kern="1200" dirty="0"/>
        </a:p>
      </dsp:txBody>
      <dsp:txXfrm>
        <a:off x="6177364" y="5733569"/>
        <a:ext cx="555533" cy="555533"/>
      </dsp:txXfrm>
    </dsp:sp>
    <dsp:sp modelId="{1841596D-2087-7B40-A7E3-F5680B28A0C0}">
      <dsp:nvSpPr>
        <dsp:cNvPr id="0" name=""/>
        <dsp:cNvSpPr/>
      </dsp:nvSpPr>
      <dsp:spPr>
        <a:xfrm rot="9000000">
          <a:off x="5257229" y="5795479"/>
          <a:ext cx="152550" cy="0"/>
        </a:xfrm>
        <a:custGeom>
          <a:avLst/>
          <a:gdLst/>
          <a:ahLst/>
          <a:cxnLst/>
          <a:rect l="0" t="0" r="0" b="0"/>
          <a:pathLst>
            <a:path>
              <a:moveTo>
                <a:pt x="0" y="0"/>
              </a:moveTo>
              <a:lnTo>
                <a:pt x="15255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82D6B8-2B7B-EE43-9BE9-C38C3A03308B}">
      <dsp:nvSpPr>
        <dsp:cNvPr id="0" name=""/>
        <dsp:cNvSpPr/>
      </dsp:nvSpPr>
      <dsp:spPr>
        <a:xfrm>
          <a:off x="4651808" y="5703516"/>
          <a:ext cx="615639" cy="615639"/>
        </a:xfrm>
        <a:prstGeom prst="roundRect">
          <a:avLst/>
        </a:prstGeom>
        <a:gradFill rotWithShape="0">
          <a:gsLst>
            <a:gs pos="0">
              <a:schemeClr val="accent4">
                <a:hueOff val="-2604449"/>
                <a:satOff val="15691"/>
                <a:lumOff val="1258"/>
                <a:alphaOff val="0"/>
                <a:tint val="100000"/>
                <a:shade val="100000"/>
                <a:satMod val="130000"/>
              </a:schemeClr>
            </a:gs>
            <a:gs pos="100000">
              <a:schemeClr val="accent4">
                <a:hueOff val="-2604449"/>
                <a:satOff val="15691"/>
                <a:lumOff val="12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Fidelity monitoring</a:t>
          </a:r>
          <a:endParaRPr lang="en-US" sz="500" kern="1200" dirty="0"/>
        </a:p>
      </dsp:txBody>
      <dsp:txXfrm>
        <a:off x="4681861" y="5733569"/>
        <a:ext cx="555533" cy="555533"/>
      </dsp:txXfrm>
    </dsp:sp>
    <dsp:sp modelId="{8C8313F5-6702-4642-92EB-C4435863CCBB}">
      <dsp:nvSpPr>
        <dsp:cNvPr id="0" name=""/>
        <dsp:cNvSpPr/>
      </dsp:nvSpPr>
      <dsp:spPr>
        <a:xfrm>
          <a:off x="2550610" y="5165640"/>
          <a:ext cx="552819" cy="552819"/>
        </a:xfrm>
        <a:prstGeom prst="roundRect">
          <a:avLst/>
        </a:prstGeom>
        <a:gradFill rotWithShape="0">
          <a:gsLst>
            <a:gs pos="0">
              <a:schemeClr val="accent4">
                <a:hueOff val="-2790481"/>
                <a:satOff val="16812"/>
                <a:lumOff val="1348"/>
                <a:alphaOff val="0"/>
                <a:tint val="100000"/>
                <a:shade val="100000"/>
                <a:satMod val="130000"/>
              </a:schemeClr>
            </a:gs>
            <a:gs pos="100000">
              <a:schemeClr val="accent4">
                <a:hueOff val="-2790481"/>
                <a:satOff val="16812"/>
                <a:lumOff val="13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Professional Development</a:t>
          </a:r>
        </a:p>
      </dsp:txBody>
      <dsp:txXfrm>
        <a:off x="2577596" y="5192626"/>
        <a:ext cx="498847" cy="498847"/>
      </dsp:txXfrm>
    </dsp:sp>
    <dsp:sp modelId="{73A154B9-E209-034B-AB7D-954406501941}">
      <dsp:nvSpPr>
        <dsp:cNvPr id="0" name=""/>
        <dsp:cNvSpPr/>
      </dsp:nvSpPr>
      <dsp:spPr>
        <a:xfrm rot="16200000">
          <a:off x="2693522" y="5032142"/>
          <a:ext cx="266995" cy="0"/>
        </a:xfrm>
        <a:custGeom>
          <a:avLst/>
          <a:gdLst/>
          <a:ahLst/>
          <a:cxnLst/>
          <a:rect l="0" t="0" r="0" b="0"/>
          <a:pathLst>
            <a:path>
              <a:moveTo>
                <a:pt x="0" y="0"/>
              </a:moveTo>
              <a:lnTo>
                <a:pt x="266995"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432718-EB13-A645-9B61-44FF6C6EE7C4}">
      <dsp:nvSpPr>
        <dsp:cNvPr id="0" name=""/>
        <dsp:cNvSpPr/>
      </dsp:nvSpPr>
      <dsp:spPr>
        <a:xfrm>
          <a:off x="2550610" y="4345825"/>
          <a:ext cx="552819" cy="552819"/>
        </a:xfrm>
        <a:prstGeom prst="round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Pre-service</a:t>
          </a:r>
        </a:p>
      </dsp:txBody>
      <dsp:txXfrm>
        <a:off x="2577596" y="4372811"/>
        <a:ext cx="498847" cy="498847"/>
      </dsp:txXfrm>
    </dsp:sp>
    <dsp:sp modelId="{061C6D21-5FF3-EB40-A264-83F6564E4F23}">
      <dsp:nvSpPr>
        <dsp:cNvPr id="0" name=""/>
        <dsp:cNvSpPr/>
      </dsp:nvSpPr>
      <dsp:spPr>
        <a:xfrm rot="20520000">
          <a:off x="3097591" y="5315381"/>
          <a:ext cx="238546" cy="0"/>
        </a:xfrm>
        <a:custGeom>
          <a:avLst/>
          <a:gdLst/>
          <a:ahLst/>
          <a:cxnLst/>
          <a:rect l="0" t="0" r="0" b="0"/>
          <a:pathLst>
            <a:path>
              <a:moveTo>
                <a:pt x="0" y="0"/>
              </a:moveTo>
              <a:lnTo>
                <a:pt x="23854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7950BE-0EB8-4D4E-9030-32290FAC6835}">
      <dsp:nvSpPr>
        <dsp:cNvPr id="0" name=""/>
        <dsp:cNvSpPr/>
      </dsp:nvSpPr>
      <dsp:spPr>
        <a:xfrm>
          <a:off x="3330300" y="4912303"/>
          <a:ext cx="552819" cy="552819"/>
        </a:xfrm>
        <a:prstGeom prst="roundRect">
          <a:avLst/>
        </a:prstGeom>
        <a:gradFill rotWithShape="0">
          <a:gsLst>
            <a:gs pos="0">
              <a:schemeClr val="accent4">
                <a:hueOff val="-3162545"/>
                <a:satOff val="19053"/>
                <a:lumOff val="1527"/>
                <a:alphaOff val="0"/>
                <a:tint val="100000"/>
                <a:shade val="100000"/>
                <a:satMod val="130000"/>
              </a:schemeClr>
            </a:gs>
            <a:gs pos="100000">
              <a:schemeClr val="accent4">
                <a:hueOff val="-3162545"/>
                <a:satOff val="19053"/>
                <a:lumOff val="152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In-service</a:t>
          </a:r>
        </a:p>
      </dsp:txBody>
      <dsp:txXfrm>
        <a:off x="3357286" y="4939289"/>
        <a:ext cx="498847" cy="498847"/>
      </dsp:txXfrm>
    </dsp:sp>
    <dsp:sp modelId="{301243E6-0516-5F42-B1AE-C87C1E05A84B}">
      <dsp:nvSpPr>
        <dsp:cNvPr id="0" name=""/>
        <dsp:cNvSpPr/>
      </dsp:nvSpPr>
      <dsp:spPr>
        <a:xfrm rot="3240000">
          <a:off x="2999711" y="5773671"/>
          <a:ext cx="136492" cy="0"/>
        </a:xfrm>
        <a:custGeom>
          <a:avLst/>
          <a:gdLst/>
          <a:ahLst/>
          <a:cxnLst/>
          <a:rect l="0" t="0" r="0" b="0"/>
          <a:pathLst>
            <a:path>
              <a:moveTo>
                <a:pt x="0" y="0"/>
              </a:moveTo>
              <a:lnTo>
                <a:pt x="13649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AF9140-3A80-3A49-966A-3E52FDCF892F}">
      <dsp:nvSpPr>
        <dsp:cNvPr id="0" name=""/>
        <dsp:cNvSpPr/>
      </dsp:nvSpPr>
      <dsp:spPr>
        <a:xfrm>
          <a:off x="3032485" y="5828884"/>
          <a:ext cx="552819" cy="552819"/>
        </a:xfrm>
        <a:prstGeom prst="roundRect">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Leadership</a:t>
          </a:r>
        </a:p>
      </dsp:txBody>
      <dsp:txXfrm>
        <a:off x="3059471" y="5855870"/>
        <a:ext cx="498847" cy="498847"/>
      </dsp:txXfrm>
    </dsp:sp>
    <dsp:sp modelId="{DA412ED5-EAF5-4F4D-9FF7-262152F7F77E}">
      <dsp:nvSpPr>
        <dsp:cNvPr id="0" name=""/>
        <dsp:cNvSpPr/>
      </dsp:nvSpPr>
      <dsp:spPr>
        <a:xfrm rot="7560000">
          <a:off x="2517836" y="5773671"/>
          <a:ext cx="136492" cy="0"/>
        </a:xfrm>
        <a:custGeom>
          <a:avLst/>
          <a:gdLst/>
          <a:ahLst/>
          <a:cxnLst/>
          <a:rect l="0" t="0" r="0" b="0"/>
          <a:pathLst>
            <a:path>
              <a:moveTo>
                <a:pt x="0" y="0"/>
              </a:moveTo>
              <a:lnTo>
                <a:pt x="13649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EDEEC-5984-754D-8365-1F9511DC9F69}">
      <dsp:nvSpPr>
        <dsp:cNvPr id="0" name=""/>
        <dsp:cNvSpPr/>
      </dsp:nvSpPr>
      <dsp:spPr>
        <a:xfrm>
          <a:off x="2068735" y="5828884"/>
          <a:ext cx="552819" cy="552819"/>
        </a:xfrm>
        <a:prstGeom prst="roundRect">
          <a:avLst/>
        </a:prstGeom>
        <a:gradFill rotWithShape="0">
          <a:gsLst>
            <a:gs pos="0">
              <a:schemeClr val="accent4">
                <a:hueOff val="-3534609"/>
                <a:satOff val="21295"/>
                <a:lumOff val="1707"/>
                <a:alphaOff val="0"/>
                <a:tint val="100000"/>
                <a:shade val="100000"/>
                <a:satMod val="130000"/>
              </a:schemeClr>
            </a:gs>
            <a:gs pos="100000">
              <a:schemeClr val="accent4">
                <a:hueOff val="-3534609"/>
                <a:satOff val="21295"/>
                <a:lumOff val="17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Multi-disciplinary</a:t>
          </a:r>
        </a:p>
      </dsp:txBody>
      <dsp:txXfrm>
        <a:off x="2095721" y="5855870"/>
        <a:ext cx="498847" cy="498847"/>
      </dsp:txXfrm>
    </dsp:sp>
    <dsp:sp modelId="{577917C0-3F4F-1944-B96E-7295210323A1}">
      <dsp:nvSpPr>
        <dsp:cNvPr id="0" name=""/>
        <dsp:cNvSpPr/>
      </dsp:nvSpPr>
      <dsp:spPr>
        <a:xfrm rot="11880000">
          <a:off x="2317901" y="5315381"/>
          <a:ext cx="238546" cy="0"/>
        </a:xfrm>
        <a:custGeom>
          <a:avLst/>
          <a:gdLst/>
          <a:ahLst/>
          <a:cxnLst/>
          <a:rect l="0" t="0" r="0" b="0"/>
          <a:pathLst>
            <a:path>
              <a:moveTo>
                <a:pt x="0" y="0"/>
              </a:moveTo>
              <a:lnTo>
                <a:pt x="23854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6FA5BB-D6AA-2C4A-95C1-D2508E92D369}">
      <dsp:nvSpPr>
        <dsp:cNvPr id="0" name=""/>
        <dsp:cNvSpPr/>
      </dsp:nvSpPr>
      <dsp:spPr>
        <a:xfrm>
          <a:off x="1770920" y="4912303"/>
          <a:ext cx="552819" cy="552819"/>
        </a:xfrm>
        <a:prstGeom prst="roundRect">
          <a:avLst/>
        </a:prstGeom>
        <a:gradFill rotWithShape="0">
          <a:gsLst>
            <a:gs pos="0">
              <a:schemeClr val="accent4">
                <a:hueOff val="-3720641"/>
                <a:satOff val="22416"/>
                <a:lumOff val="1797"/>
                <a:alphaOff val="0"/>
                <a:tint val="100000"/>
                <a:shade val="100000"/>
                <a:satMod val="130000"/>
              </a:schemeClr>
            </a:gs>
            <a:gs pos="100000">
              <a:schemeClr val="accent4">
                <a:hueOff val="-3720641"/>
                <a:satOff val="22416"/>
                <a:lumOff val="179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Implementation fidelity</a:t>
          </a:r>
        </a:p>
      </dsp:txBody>
      <dsp:txXfrm>
        <a:off x="1797906" y="4939289"/>
        <a:ext cx="498847" cy="498847"/>
      </dsp:txXfrm>
    </dsp:sp>
    <dsp:sp modelId="{7541FD7E-08FD-6F47-A45A-68883001299D}">
      <dsp:nvSpPr>
        <dsp:cNvPr id="0" name=""/>
        <dsp:cNvSpPr/>
      </dsp:nvSpPr>
      <dsp:spPr>
        <a:xfrm>
          <a:off x="1815112" y="2519458"/>
          <a:ext cx="615639" cy="615639"/>
        </a:xfrm>
        <a:prstGeom prst="roundRect">
          <a:avLst/>
        </a:prstGeom>
        <a:gradFill rotWithShape="0">
          <a:gsLst>
            <a:gs pos="0">
              <a:schemeClr val="accent4">
                <a:hueOff val="-3906673"/>
                <a:satOff val="23537"/>
                <a:lumOff val="1887"/>
                <a:alphaOff val="0"/>
                <a:tint val="100000"/>
                <a:shade val="100000"/>
                <a:satMod val="130000"/>
              </a:schemeClr>
            </a:gs>
            <a:gs pos="100000">
              <a:schemeClr val="accent4">
                <a:hueOff val="-3906673"/>
                <a:satOff val="23537"/>
                <a:lumOff val="18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Culture &amp; Context</a:t>
          </a:r>
        </a:p>
      </dsp:txBody>
      <dsp:txXfrm>
        <a:off x="1845165" y="2549511"/>
        <a:ext cx="555533" cy="555533"/>
      </dsp:txXfrm>
    </dsp:sp>
    <dsp:sp modelId="{4A6E7861-21BB-9C42-A7FB-AA1150B54C0F}">
      <dsp:nvSpPr>
        <dsp:cNvPr id="0" name=""/>
        <dsp:cNvSpPr/>
      </dsp:nvSpPr>
      <dsp:spPr>
        <a:xfrm rot="16200000">
          <a:off x="1999037" y="2395563"/>
          <a:ext cx="247789" cy="0"/>
        </a:xfrm>
        <a:custGeom>
          <a:avLst/>
          <a:gdLst/>
          <a:ahLst/>
          <a:cxnLst/>
          <a:rect l="0" t="0" r="0" b="0"/>
          <a:pathLst>
            <a:path>
              <a:moveTo>
                <a:pt x="0" y="0"/>
              </a:moveTo>
              <a:lnTo>
                <a:pt x="247789"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BC6237-8016-9F4E-AAD8-CEA695051E44}">
      <dsp:nvSpPr>
        <dsp:cNvPr id="0" name=""/>
        <dsp:cNvSpPr/>
      </dsp:nvSpPr>
      <dsp:spPr>
        <a:xfrm>
          <a:off x="1815112" y="1656028"/>
          <a:ext cx="615639" cy="615639"/>
        </a:xfrm>
        <a:prstGeom prst="roundRect">
          <a:avLst/>
        </a:prstGeom>
        <a:gradFill rotWithShape="0">
          <a:gsLst>
            <a:gs pos="0">
              <a:schemeClr val="accent4">
                <a:hueOff val="-4092706"/>
                <a:satOff val="24657"/>
                <a:lumOff val="1976"/>
                <a:alphaOff val="0"/>
                <a:tint val="100000"/>
                <a:shade val="100000"/>
                <a:satMod val="130000"/>
              </a:schemeClr>
            </a:gs>
            <a:gs pos="100000">
              <a:schemeClr val="accent4">
                <a:hueOff val="-4092706"/>
                <a:satOff val="24657"/>
                <a:lumOff val="19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Individual &amp; collective learning history</a:t>
          </a:r>
        </a:p>
      </dsp:txBody>
      <dsp:txXfrm>
        <a:off x="1845165" y="1686081"/>
        <a:ext cx="555533" cy="555533"/>
      </dsp:txXfrm>
    </dsp:sp>
    <dsp:sp modelId="{5D90C590-02B2-1742-87FE-E0479F546286}">
      <dsp:nvSpPr>
        <dsp:cNvPr id="0" name=""/>
        <dsp:cNvSpPr/>
      </dsp:nvSpPr>
      <dsp:spPr>
        <a:xfrm rot="1800000">
          <a:off x="2420532" y="3043135"/>
          <a:ext cx="152550" cy="0"/>
        </a:xfrm>
        <a:custGeom>
          <a:avLst/>
          <a:gdLst/>
          <a:ahLst/>
          <a:cxnLst/>
          <a:rect l="0" t="0" r="0" b="0"/>
          <a:pathLst>
            <a:path>
              <a:moveTo>
                <a:pt x="0" y="0"/>
              </a:moveTo>
              <a:lnTo>
                <a:pt x="15255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380EA1-0C04-C541-83BD-EA4593D44F81}">
      <dsp:nvSpPr>
        <dsp:cNvPr id="0" name=""/>
        <dsp:cNvSpPr/>
      </dsp:nvSpPr>
      <dsp:spPr>
        <a:xfrm>
          <a:off x="2562863" y="2951172"/>
          <a:ext cx="615639" cy="615639"/>
        </a:xfrm>
        <a:prstGeom prst="roundRect">
          <a:avLst/>
        </a:prstGeom>
        <a:gradFill rotWithShape="0">
          <a:gsLst>
            <a:gs pos="0">
              <a:schemeClr val="accent4">
                <a:hueOff val="-4278738"/>
                <a:satOff val="25778"/>
                <a:lumOff val="2066"/>
                <a:alphaOff val="0"/>
                <a:tint val="100000"/>
                <a:shade val="100000"/>
                <a:satMod val="130000"/>
              </a:schemeClr>
            </a:gs>
            <a:gs pos="100000">
              <a:schemeClr val="accent4">
                <a:hueOff val="-4278738"/>
                <a:satOff val="25778"/>
                <a:lumOff val="206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Data driven decision making</a:t>
          </a:r>
        </a:p>
      </dsp:txBody>
      <dsp:txXfrm>
        <a:off x="2592916" y="2981225"/>
        <a:ext cx="555533" cy="555533"/>
      </dsp:txXfrm>
    </dsp:sp>
    <dsp:sp modelId="{17093FA3-4885-8B46-B4C3-5F6DE1B4CCA0}">
      <dsp:nvSpPr>
        <dsp:cNvPr id="0" name=""/>
        <dsp:cNvSpPr/>
      </dsp:nvSpPr>
      <dsp:spPr>
        <a:xfrm rot="9000000">
          <a:off x="1672781" y="3043135"/>
          <a:ext cx="152550" cy="0"/>
        </a:xfrm>
        <a:custGeom>
          <a:avLst/>
          <a:gdLst/>
          <a:ahLst/>
          <a:cxnLst/>
          <a:rect l="0" t="0" r="0" b="0"/>
          <a:pathLst>
            <a:path>
              <a:moveTo>
                <a:pt x="0" y="0"/>
              </a:moveTo>
              <a:lnTo>
                <a:pt x="15255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9048BD-CE04-E043-9E3E-CFB279F6C981}">
      <dsp:nvSpPr>
        <dsp:cNvPr id="0" name=""/>
        <dsp:cNvSpPr/>
      </dsp:nvSpPr>
      <dsp:spPr>
        <a:xfrm>
          <a:off x="1067360" y="2951172"/>
          <a:ext cx="615639" cy="615639"/>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Person-centered, strength-based processes</a:t>
          </a:r>
        </a:p>
      </dsp:txBody>
      <dsp:txXfrm>
        <a:off x="1097413" y="2981225"/>
        <a:ext cx="555533" cy="555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89462-F627-7C4C-A375-F170338D0CD4}">
      <dsp:nvSpPr>
        <dsp:cNvPr id="0" name=""/>
        <dsp:cNvSpPr/>
      </dsp:nvSpPr>
      <dsp:spPr>
        <a:xfrm rot="967201">
          <a:off x="1600218" y="2819408"/>
          <a:ext cx="2493239" cy="146786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INTENSIVE INTERVENTION CONSIDERATIONS</a:t>
          </a:r>
          <a:endParaRPr lang="en-US" sz="2400" kern="1200" dirty="0">
            <a:solidFill>
              <a:schemeClr val="tx1"/>
            </a:solidFill>
          </a:endParaRPr>
        </a:p>
      </dsp:txBody>
      <dsp:txXfrm>
        <a:off x="1671873" y="2891063"/>
        <a:ext cx="2349929" cy="1324559"/>
      </dsp:txXfrm>
    </dsp:sp>
    <dsp:sp modelId="{1F66CB9F-0078-AE43-8798-B9D9A624BF7E}">
      <dsp:nvSpPr>
        <dsp:cNvPr id="0" name=""/>
        <dsp:cNvSpPr/>
      </dsp:nvSpPr>
      <dsp:spPr>
        <a:xfrm rot="18210497">
          <a:off x="2941495" y="2091083"/>
          <a:ext cx="1746990" cy="0"/>
        </a:xfrm>
        <a:custGeom>
          <a:avLst/>
          <a:gdLst/>
          <a:ahLst/>
          <a:cxnLst/>
          <a:rect l="0" t="0" r="0" b="0"/>
          <a:pathLst>
            <a:path>
              <a:moveTo>
                <a:pt x="0" y="0"/>
              </a:moveTo>
              <a:lnTo>
                <a:pt x="1746990"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35285C-4019-1A4A-B613-DE3AEA0A4CCC}">
      <dsp:nvSpPr>
        <dsp:cNvPr id="0" name=""/>
        <dsp:cNvSpPr/>
      </dsp:nvSpPr>
      <dsp:spPr>
        <a:xfrm>
          <a:off x="3371853" y="76197"/>
          <a:ext cx="2702536" cy="1286560"/>
        </a:xfrm>
        <a:prstGeom prst="round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1. Defendable Theory of Action &amp; Logic Model</a:t>
          </a:r>
          <a:endParaRPr lang="en-US" sz="2400" kern="1200" dirty="0">
            <a:solidFill>
              <a:schemeClr val="tx1"/>
            </a:solidFill>
          </a:endParaRPr>
        </a:p>
      </dsp:txBody>
      <dsp:txXfrm>
        <a:off x="3434658" y="139002"/>
        <a:ext cx="2576926" cy="1160950"/>
      </dsp:txXfrm>
    </dsp:sp>
    <dsp:sp modelId="{75463289-1A21-944B-BF71-9624452718BC}">
      <dsp:nvSpPr>
        <dsp:cNvPr id="0" name=""/>
        <dsp:cNvSpPr/>
      </dsp:nvSpPr>
      <dsp:spPr>
        <a:xfrm rot="21010807">
          <a:off x="4086217" y="3253290"/>
          <a:ext cx="988311" cy="0"/>
        </a:xfrm>
        <a:custGeom>
          <a:avLst/>
          <a:gdLst/>
          <a:ahLst/>
          <a:cxnLst/>
          <a:rect l="0" t="0" r="0" b="0"/>
          <a:pathLst>
            <a:path>
              <a:moveTo>
                <a:pt x="0" y="0"/>
              </a:moveTo>
              <a:lnTo>
                <a:pt x="988311"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23EA-7ACB-DF4B-B3F9-6AB2E554E301}">
      <dsp:nvSpPr>
        <dsp:cNvPr id="0" name=""/>
        <dsp:cNvSpPr/>
      </dsp:nvSpPr>
      <dsp:spPr>
        <a:xfrm>
          <a:off x="5067289" y="2209809"/>
          <a:ext cx="3650436" cy="1286560"/>
        </a:xfrm>
        <a:prstGeom prst="roundRect">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2. Establishing &amp; Sustaining High Quality Local Behavior Competence</a:t>
          </a:r>
          <a:endParaRPr lang="en-US" sz="2400" kern="1200" dirty="0">
            <a:solidFill>
              <a:schemeClr val="tx1"/>
            </a:solidFill>
          </a:endParaRPr>
        </a:p>
      </dsp:txBody>
      <dsp:txXfrm>
        <a:off x="5130094" y="2272614"/>
        <a:ext cx="3524826" cy="1160950"/>
      </dsp:txXfrm>
    </dsp:sp>
    <dsp:sp modelId="{19AE1F84-163B-674C-8F20-8A936288B9D4}">
      <dsp:nvSpPr>
        <dsp:cNvPr id="0" name=""/>
        <dsp:cNvSpPr/>
      </dsp:nvSpPr>
      <dsp:spPr>
        <a:xfrm rot="1534647">
          <a:off x="4036917" y="4399112"/>
          <a:ext cx="1153918" cy="0"/>
        </a:xfrm>
        <a:custGeom>
          <a:avLst/>
          <a:gdLst/>
          <a:ahLst/>
          <a:cxnLst/>
          <a:rect l="0" t="0" r="0" b="0"/>
          <a:pathLst>
            <a:path>
              <a:moveTo>
                <a:pt x="0" y="0"/>
              </a:moveTo>
              <a:lnTo>
                <a:pt x="115391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3128DA-C727-EE44-9770-A92CB3A862A6}">
      <dsp:nvSpPr>
        <dsp:cNvPr id="0" name=""/>
        <dsp:cNvSpPr/>
      </dsp:nvSpPr>
      <dsp:spPr>
        <a:xfrm>
          <a:off x="4933952" y="4648203"/>
          <a:ext cx="3088659" cy="1286560"/>
        </a:xfrm>
        <a:prstGeom prst="round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3. Establishing &amp; Sustaining Procedural Routines</a:t>
          </a:r>
          <a:endParaRPr lang="en-US" sz="2400" kern="1200" dirty="0">
            <a:solidFill>
              <a:schemeClr val="tx1"/>
            </a:solidFill>
          </a:endParaRPr>
        </a:p>
      </dsp:txBody>
      <dsp:txXfrm>
        <a:off x="4996757" y="4711008"/>
        <a:ext cx="2963049" cy="1160950"/>
      </dsp:txXfrm>
    </dsp:sp>
    <dsp:sp modelId="{3C02328C-0F40-F94C-96A7-97F007264852}">
      <dsp:nvSpPr>
        <dsp:cNvPr id="0" name=""/>
        <dsp:cNvSpPr/>
      </dsp:nvSpPr>
      <dsp:spPr>
        <a:xfrm rot="7153166">
          <a:off x="1998695" y="4543936"/>
          <a:ext cx="588155" cy="0"/>
        </a:xfrm>
        <a:custGeom>
          <a:avLst/>
          <a:gdLst/>
          <a:ahLst/>
          <a:cxnLst/>
          <a:rect l="0" t="0" r="0" b="0"/>
          <a:pathLst>
            <a:path>
              <a:moveTo>
                <a:pt x="0" y="0"/>
              </a:moveTo>
              <a:lnTo>
                <a:pt x="588155"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C7D60B-FBF1-8143-9E8D-CDA38C1BE930}">
      <dsp:nvSpPr>
        <dsp:cNvPr id="0" name=""/>
        <dsp:cNvSpPr/>
      </dsp:nvSpPr>
      <dsp:spPr>
        <a:xfrm>
          <a:off x="438145" y="4800595"/>
          <a:ext cx="2702536" cy="1286560"/>
        </a:xfrm>
        <a:prstGeom prst="round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4. Professional Development</a:t>
          </a:r>
        </a:p>
      </dsp:txBody>
      <dsp:txXfrm>
        <a:off x="500950" y="4863400"/>
        <a:ext cx="2576926" cy="1160950"/>
      </dsp:txXfrm>
    </dsp:sp>
    <dsp:sp modelId="{4F0AF030-D57E-2443-BEC7-423CB4E84480}">
      <dsp:nvSpPr>
        <dsp:cNvPr id="0" name=""/>
        <dsp:cNvSpPr/>
      </dsp:nvSpPr>
      <dsp:spPr>
        <a:xfrm rot="14163477">
          <a:off x="1772017" y="2510185"/>
          <a:ext cx="745472" cy="0"/>
        </a:xfrm>
        <a:custGeom>
          <a:avLst/>
          <a:gdLst/>
          <a:ahLst/>
          <a:cxnLst/>
          <a:rect l="0" t="0" r="0" b="0"/>
          <a:pathLst>
            <a:path>
              <a:moveTo>
                <a:pt x="0" y="0"/>
              </a:moveTo>
              <a:lnTo>
                <a:pt x="745472"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DEA050-4343-BA48-A9A6-A3CF187FD98C}">
      <dsp:nvSpPr>
        <dsp:cNvPr id="0" name=""/>
        <dsp:cNvSpPr/>
      </dsp:nvSpPr>
      <dsp:spPr>
        <a:xfrm>
          <a:off x="152414" y="914402"/>
          <a:ext cx="2702536" cy="1286560"/>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5. Culture &amp; Context</a:t>
          </a:r>
        </a:p>
      </dsp:txBody>
      <dsp:txXfrm>
        <a:off x="215219" y="977207"/>
        <a:ext cx="2576926" cy="1160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52092-6E93-784E-931E-56BFDB8F9DF6}">
      <dsp:nvSpPr>
        <dsp:cNvPr id="0" name=""/>
        <dsp:cNvSpPr/>
      </dsp:nvSpPr>
      <dsp:spPr>
        <a:xfrm rot="11424858">
          <a:off x="1731632" y="3024650"/>
          <a:ext cx="1557798" cy="0"/>
        </a:xfrm>
        <a:custGeom>
          <a:avLst/>
          <a:gdLst/>
          <a:ahLst/>
          <a:cxnLst/>
          <a:rect l="0" t="0" r="0" b="0"/>
          <a:pathLst>
            <a:path>
              <a:moveTo>
                <a:pt x="0" y="0"/>
              </a:moveTo>
              <a:lnTo>
                <a:pt x="155779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37B943-CE80-6749-B5F7-4637CEF806D2}">
      <dsp:nvSpPr>
        <dsp:cNvPr id="0" name=""/>
        <dsp:cNvSpPr/>
      </dsp:nvSpPr>
      <dsp:spPr>
        <a:xfrm rot="7470718">
          <a:off x="2700628" y="4564019"/>
          <a:ext cx="1460230" cy="0"/>
        </a:xfrm>
        <a:custGeom>
          <a:avLst/>
          <a:gdLst/>
          <a:ahLst/>
          <a:cxnLst/>
          <a:rect l="0" t="0" r="0" b="0"/>
          <a:pathLst>
            <a:path>
              <a:moveTo>
                <a:pt x="0" y="0"/>
              </a:moveTo>
              <a:lnTo>
                <a:pt x="1460230"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CDA8BC-4810-1C47-8194-D76EA17385E6}">
      <dsp:nvSpPr>
        <dsp:cNvPr id="0" name=""/>
        <dsp:cNvSpPr/>
      </dsp:nvSpPr>
      <dsp:spPr>
        <a:xfrm rot="3430168">
          <a:off x="4307202" y="4617100"/>
          <a:ext cx="1558297" cy="0"/>
        </a:xfrm>
        <a:custGeom>
          <a:avLst/>
          <a:gdLst/>
          <a:ahLst/>
          <a:cxnLst/>
          <a:rect l="0" t="0" r="0" b="0"/>
          <a:pathLst>
            <a:path>
              <a:moveTo>
                <a:pt x="0" y="0"/>
              </a:moveTo>
              <a:lnTo>
                <a:pt x="1558297"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5CE21B-0D31-144F-997E-CE13B843B0E1}">
      <dsp:nvSpPr>
        <dsp:cNvPr id="0" name=""/>
        <dsp:cNvSpPr/>
      </dsp:nvSpPr>
      <dsp:spPr>
        <a:xfrm rot="20593594">
          <a:off x="5230529" y="2863954"/>
          <a:ext cx="1281958" cy="0"/>
        </a:xfrm>
        <a:custGeom>
          <a:avLst/>
          <a:gdLst/>
          <a:ahLst/>
          <a:cxnLst/>
          <a:rect l="0" t="0" r="0" b="0"/>
          <a:pathLst>
            <a:path>
              <a:moveTo>
                <a:pt x="0" y="0"/>
              </a:moveTo>
              <a:lnTo>
                <a:pt x="128195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906005-75E1-0645-B938-FAB48B1DD177}">
      <dsp:nvSpPr>
        <dsp:cNvPr id="0" name=""/>
        <dsp:cNvSpPr/>
      </dsp:nvSpPr>
      <dsp:spPr>
        <a:xfrm rot="16200000">
          <a:off x="3589479" y="2054905"/>
          <a:ext cx="1355441" cy="0"/>
        </a:xfrm>
        <a:custGeom>
          <a:avLst/>
          <a:gdLst/>
          <a:ahLst/>
          <a:cxnLst/>
          <a:rect l="0" t="0" r="0" b="0"/>
          <a:pathLst>
            <a:path>
              <a:moveTo>
                <a:pt x="0" y="0"/>
              </a:moveTo>
              <a:lnTo>
                <a:pt x="1355441"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3276599" y="2732626"/>
          <a:ext cx="1981201" cy="122977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INTENSIVE INTERVENTION CONSIDERATIONS</a:t>
          </a:r>
          <a:endParaRPr lang="en-US" sz="1900" kern="1200" dirty="0">
            <a:solidFill>
              <a:srgbClr val="000000"/>
            </a:solidFill>
          </a:endParaRPr>
        </a:p>
      </dsp:txBody>
      <dsp:txXfrm>
        <a:off x="3336632" y="2792659"/>
        <a:ext cx="1861135" cy="1109706"/>
      </dsp:txXfrm>
    </dsp:sp>
    <dsp:sp modelId="{EED5055E-31D4-554D-91D9-6DB285DFF19B}">
      <dsp:nvSpPr>
        <dsp:cNvPr id="0" name=""/>
        <dsp:cNvSpPr/>
      </dsp:nvSpPr>
      <dsp:spPr>
        <a:xfrm>
          <a:off x="3965243" y="773271"/>
          <a:ext cx="603912" cy="603912"/>
        </a:xfrm>
        <a:prstGeom prst="roundRect">
          <a:avLst/>
        </a:prstGeom>
        <a:gradFill rotWithShape="0">
          <a:gsLst>
            <a:gs pos="0">
              <a:schemeClr val="accent4">
                <a:hueOff val="-186032"/>
                <a:satOff val="1121"/>
                <a:lumOff val="90"/>
                <a:alphaOff val="0"/>
                <a:tint val="100000"/>
                <a:shade val="100000"/>
                <a:satMod val="130000"/>
              </a:schemeClr>
            </a:gs>
            <a:gs pos="100000">
              <a:schemeClr val="accent4">
                <a:hueOff val="-186032"/>
                <a:satOff val="1121"/>
                <a:lumOff val="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solidFill>
                <a:srgbClr val="000000"/>
              </a:solidFill>
            </a:rPr>
            <a:t>1. Defendable Theory of Action &amp; Logic Model</a:t>
          </a:r>
          <a:endParaRPr lang="en-US" sz="600" kern="1200" dirty="0">
            <a:solidFill>
              <a:srgbClr val="000000"/>
            </a:solidFill>
          </a:endParaRPr>
        </a:p>
      </dsp:txBody>
      <dsp:txXfrm>
        <a:off x="3994724" y="802752"/>
        <a:ext cx="544950" cy="544950"/>
      </dsp:txXfrm>
    </dsp:sp>
    <dsp:sp modelId="{4AE8CE0A-F0CE-C241-8138-576097723FBD}">
      <dsp:nvSpPr>
        <dsp:cNvPr id="0" name=""/>
        <dsp:cNvSpPr/>
      </dsp:nvSpPr>
      <dsp:spPr>
        <a:xfrm rot="16200000">
          <a:off x="4192260" y="698332"/>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E2BDD7-2AE0-8740-AD42-38EDE497C029}">
      <dsp:nvSpPr>
        <dsp:cNvPr id="0" name=""/>
        <dsp:cNvSpPr/>
      </dsp:nvSpPr>
      <dsp:spPr>
        <a:xfrm>
          <a:off x="3965243" y="19480"/>
          <a:ext cx="603912" cy="603912"/>
        </a:xfrm>
        <a:prstGeom prst="roundRect">
          <a:avLst/>
        </a:prstGeom>
        <a:gradFill rotWithShape="0">
          <a:gsLst>
            <a:gs pos="0">
              <a:schemeClr val="accent4">
                <a:hueOff val="-372064"/>
                <a:satOff val="2242"/>
                <a:lumOff val="180"/>
                <a:alphaOff val="0"/>
                <a:tint val="100000"/>
                <a:shade val="100000"/>
                <a:satMod val="130000"/>
              </a:schemeClr>
            </a:gs>
            <a:gs pos="100000">
              <a:schemeClr val="accent4">
                <a:hueOff val="-372064"/>
                <a:satOff val="2242"/>
                <a:lumOff val="18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1a. Understanding</a:t>
          </a:r>
          <a:endParaRPr lang="en-US" sz="500" kern="1200" dirty="0">
            <a:solidFill>
              <a:srgbClr val="000000"/>
            </a:solidFill>
          </a:endParaRPr>
        </a:p>
      </dsp:txBody>
      <dsp:txXfrm>
        <a:off x="3994724" y="48961"/>
        <a:ext cx="544950" cy="544950"/>
      </dsp:txXfrm>
    </dsp:sp>
    <dsp:sp modelId="{82A38D83-75C7-9D4B-B4F5-ADE93B4C8D28}">
      <dsp:nvSpPr>
        <dsp:cNvPr id="0" name=""/>
        <dsp:cNvSpPr/>
      </dsp:nvSpPr>
      <dsp:spPr>
        <a:xfrm>
          <a:off x="4569156" y="1075228"/>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E922BD-26AA-B34A-955E-1F598287273A}">
      <dsp:nvSpPr>
        <dsp:cNvPr id="0" name=""/>
        <dsp:cNvSpPr/>
      </dsp:nvSpPr>
      <dsp:spPr>
        <a:xfrm>
          <a:off x="4719034" y="773271"/>
          <a:ext cx="603912" cy="603912"/>
        </a:xfrm>
        <a:prstGeom prst="roundRect">
          <a:avLst/>
        </a:prstGeom>
        <a:gradFill rotWithShape="0">
          <a:gsLst>
            <a:gs pos="0">
              <a:schemeClr val="accent4">
                <a:hueOff val="-558096"/>
                <a:satOff val="3362"/>
                <a:lumOff val="270"/>
                <a:alphaOff val="0"/>
                <a:tint val="100000"/>
                <a:shade val="100000"/>
                <a:satMod val="130000"/>
              </a:schemeClr>
            </a:gs>
            <a:gs pos="100000">
              <a:schemeClr val="accent4">
                <a:hueOff val="-558096"/>
                <a:satOff val="3362"/>
                <a:lumOff val="2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1b. Practice selection</a:t>
          </a:r>
          <a:endParaRPr lang="en-US" sz="500" kern="1200" dirty="0">
            <a:solidFill>
              <a:srgbClr val="000000"/>
            </a:solidFill>
          </a:endParaRPr>
        </a:p>
      </dsp:txBody>
      <dsp:txXfrm>
        <a:off x="4748515" y="802752"/>
        <a:ext cx="544950" cy="544950"/>
      </dsp:txXfrm>
    </dsp:sp>
    <dsp:sp modelId="{10BC2C99-3B08-5C4E-9ED2-2BED5FDA66E6}">
      <dsp:nvSpPr>
        <dsp:cNvPr id="0" name=""/>
        <dsp:cNvSpPr/>
      </dsp:nvSpPr>
      <dsp:spPr>
        <a:xfrm rot="5400000">
          <a:off x="4192260" y="1452123"/>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1EE04-0DE1-D748-96C5-C1ED07B709BC}">
      <dsp:nvSpPr>
        <dsp:cNvPr id="0" name=""/>
        <dsp:cNvSpPr/>
      </dsp:nvSpPr>
      <dsp:spPr>
        <a:xfrm>
          <a:off x="3965243" y="1527063"/>
          <a:ext cx="603912" cy="603912"/>
        </a:xfrm>
        <a:prstGeom prst="roundRect">
          <a:avLst/>
        </a:prstGeom>
        <a:gradFill rotWithShape="0">
          <a:gsLst>
            <a:gs pos="0">
              <a:schemeClr val="accent4">
                <a:hueOff val="-744128"/>
                <a:satOff val="4483"/>
                <a:lumOff val="359"/>
                <a:alphaOff val="0"/>
                <a:tint val="100000"/>
                <a:shade val="100000"/>
                <a:satMod val="130000"/>
              </a:schemeClr>
            </a:gs>
            <a:gs pos="100000">
              <a:schemeClr val="accent4">
                <a:hueOff val="-744128"/>
                <a:satOff val="4483"/>
                <a:lumOff val="3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1c. Assessment</a:t>
          </a:r>
          <a:endParaRPr lang="en-US" sz="500" kern="1200" dirty="0">
            <a:solidFill>
              <a:srgbClr val="000000"/>
            </a:solidFill>
          </a:endParaRPr>
        </a:p>
      </dsp:txBody>
      <dsp:txXfrm>
        <a:off x="3994724" y="1556544"/>
        <a:ext cx="544950" cy="544950"/>
      </dsp:txXfrm>
    </dsp:sp>
    <dsp:sp modelId="{81C51E2E-853A-7445-AB3F-B41BF94D12FA}">
      <dsp:nvSpPr>
        <dsp:cNvPr id="0" name=""/>
        <dsp:cNvSpPr/>
      </dsp:nvSpPr>
      <dsp:spPr>
        <a:xfrm rot="10800000">
          <a:off x="3815365" y="1075228"/>
          <a:ext cx="149878" cy="0"/>
        </a:xfrm>
        <a:custGeom>
          <a:avLst/>
          <a:gdLst/>
          <a:ahLst/>
          <a:cxnLst/>
          <a:rect l="0" t="0" r="0" b="0"/>
          <a:pathLst>
            <a:path>
              <a:moveTo>
                <a:pt x="0" y="0"/>
              </a:moveTo>
              <a:lnTo>
                <a:pt x="149878"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59D95F-01B1-054A-BF4F-089370F6F0EA}">
      <dsp:nvSpPr>
        <dsp:cNvPr id="0" name=""/>
        <dsp:cNvSpPr/>
      </dsp:nvSpPr>
      <dsp:spPr>
        <a:xfrm>
          <a:off x="3211452" y="773271"/>
          <a:ext cx="603912" cy="603912"/>
        </a:xfrm>
        <a:prstGeom prst="roundRect">
          <a:avLst/>
        </a:prstGeom>
        <a:gradFill rotWithShape="0">
          <a:gsLst>
            <a:gs pos="0">
              <a:schemeClr val="accent4">
                <a:hueOff val="-930160"/>
                <a:satOff val="5604"/>
                <a:lumOff val="449"/>
                <a:alphaOff val="0"/>
                <a:tint val="100000"/>
                <a:shade val="100000"/>
                <a:satMod val="130000"/>
              </a:schemeClr>
            </a:gs>
            <a:gs pos="100000">
              <a:schemeClr val="accent4">
                <a:hueOff val="-930160"/>
                <a:satOff val="5604"/>
                <a:lumOff val="4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1d. Analysis &amp; evaluation</a:t>
          </a:r>
          <a:endParaRPr lang="en-US" sz="500" kern="1200" dirty="0">
            <a:solidFill>
              <a:srgbClr val="000000"/>
            </a:solidFill>
          </a:endParaRPr>
        </a:p>
      </dsp:txBody>
      <dsp:txXfrm>
        <a:off x="3240933" y="802752"/>
        <a:ext cx="544950" cy="544950"/>
      </dsp:txXfrm>
    </dsp:sp>
    <dsp:sp modelId="{9BE6374B-21D2-B14F-866F-A07253C62E9D}">
      <dsp:nvSpPr>
        <dsp:cNvPr id="0" name=""/>
        <dsp:cNvSpPr/>
      </dsp:nvSpPr>
      <dsp:spPr>
        <a:xfrm>
          <a:off x="6485216" y="2286006"/>
          <a:ext cx="603912" cy="603912"/>
        </a:xfrm>
        <a:prstGeom prst="roundRect">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solidFill>
                <a:srgbClr val="000000"/>
              </a:solidFill>
            </a:rPr>
            <a:t>2. Establishing &amp; Sustaining High Quality Local Behavior Competence</a:t>
          </a:r>
          <a:endParaRPr lang="en-US" sz="600" kern="1200" dirty="0">
            <a:solidFill>
              <a:srgbClr val="000000"/>
            </a:solidFill>
          </a:endParaRPr>
        </a:p>
      </dsp:txBody>
      <dsp:txXfrm>
        <a:off x="6514697" y="2315487"/>
        <a:ext cx="544950" cy="544950"/>
      </dsp:txXfrm>
    </dsp:sp>
    <dsp:sp modelId="{D825B32D-2665-EA47-B2E1-9EF47314B3FD}">
      <dsp:nvSpPr>
        <dsp:cNvPr id="0" name=""/>
        <dsp:cNvSpPr/>
      </dsp:nvSpPr>
      <dsp:spPr>
        <a:xfrm rot="16199979">
          <a:off x="6712227" y="2211063"/>
          <a:ext cx="149884" cy="0"/>
        </a:xfrm>
        <a:custGeom>
          <a:avLst/>
          <a:gdLst/>
          <a:ahLst/>
          <a:cxnLst/>
          <a:rect l="0" t="0" r="0" b="0"/>
          <a:pathLst>
            <a:path>
              <a:moveTo>
                <a:pt x="0" y="0"/>
              </a:moveTo>
              <a:lnTo>
                <a:pt x="149884"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6B93A-1B32-7D49-BEDF-36320081EE6A}">
      <dsp:nvSpPr>
        <dsp:cNvPr id="0" name=""/>
        <dsp:cNvSpPr/>
      </dsp:nvSpPr>
      <dsp:spPr>
        <a:xfrm>
          <a:off x="6485211" y="1532208"/>
          <a:ext cx="603912" cy="603912"/>
        </a:xfrm>
        <a:prstGeom prst="roundRect">
          <a:avLst/>
        </a:prstGeom>
        <a:gradFill rotWithShape="0">
          <a:gsLst>
            <a:gs pos="0">
              <a:schemeClr val="accent4">
                <a:hueOff val="-1302224"/>
                <a:satOff val="7846"/>
                <a:lumOff val="629"/>
                <a:alphaOff val="0"/>
                <a:tint val="100000"/>
                <a:shade val="100000"/>
                <a:satMod val="130000"/>
              </a:schemeClr>
            </a:gs>
            <a:gs pos="100000">
              <a:schemeClr val="accent4">
                <a:hueOff val="-1302224"/>
                <a:satOff val="7846"/>
                <a:lumOff val="6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2a. Conducting meetings</a:t>
          </a:r>
          <a:endParaRPr lang="en-US" sz="500" kern="1200" dirty="0">
            <a:solidFill>
              <a:srgbClr val="000000"/>
            </a:solidFill>
          </a:endParaRPr>
        </a:p>
      </dsp:txBody>
      <dsp:txXfrm>
        <a:off x="6514692" y="1561689"/>
        <a:ext cx="544950" cy="544950"/>
      </dsp:txXfrm>
    </dsp:sp>
    <dsp:sp modelId="{3FA7FB34-635C-0746-9817-BCE9A7DD75CD}">
      <dsp:nvSpPr>
        <dsp:cNvPr id="0" name=""/>
        <dsp:cNvSpPr/>
      </dsp:nvSpPr>
      <dsp:spPr>
        <a:xfrm rot="21599959">
          <a:off x="7089129" y="2587957"/>
          <a:ext cx="149867" cy="0"/>
        </a:xfrm>
        <a:custGeom>
          <a:avLst/>
          <a:gdLst/>
          <a:ahLst/>
          <a:cxnLst/>
          <a:rect l="0" t="0" r="0" b="0"/>
          <a:pathLst>
            <a:path>
              <a:moveTo>
                <a:pt x="0" y="0"/>
              </a:moveTo>
              <a:lnTo>
                <a:pt x="149867"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28816D-D387-4840-9490-EBA8ECC9F091}">
      <dsp:nvSpPr>
        <dsp:cNvPr id="0" name=""/>
        <dsp:cNvSpPr/>
      </dsp:nvSpPr>
      <dsp:spPr>
        <a:xfrm>
          <a:off x="7238996" y="2285996"/>
          <a:ext cx="603912" cy="603912"/>
        </a:xfrm>
        <a:prstGeom prst="round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2b. Establishing data systems</a:t>
          </a:r>
          <a:endParaRPr lang="en-US" sz="500" kern="1200" dirty="0">
            <a:solidFill>
              <a:srgbClr val="000000"/>
            </a:solidFill>
          </a:endParaRPr>
        </a:p>
      </dsp:txBody>
      <dsp:txXfrm>
        <a:off x="7268477" y="2315477"/>
        <a:ext cx="544950" cy="544950"/>
      </dsp:txXfrm>
    </dsp:sp>
    <dsp:sp modelId="{797968B6-1AF3-204B-8A78-01BAA9A25B46}">
      <dsp:nvSpPr>
        <dsp:cNvPr id="0" name=""/>
        <dsp:cNvSpPr/>
      </dsp:nvSpPr>
      <dsp:spPr>
        <a:xfrm rot="5400041">
          <a:off x="6712232" y="2964854"/>
          <a:ext cx="149870" cy="0"/>
        </a:xfrm>
        <a:custGeom>
          <a:avLst/>
          <a:gdLst/>
          <a:ahLst/>
          <a:cxnLst/>
          <a:rect l="0" t="0" r="0" b="0"/>
          <a:pathLst>
            <a:path>
              <a:moveTo>
                <a:pt x="0" y="0"/>
              </a:moveTo>
              <a:lnTo>
                <a:pt x="14987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C316E1-B6CC-7749-A266-63121FFE2341}">
      <dsp:nvSpPr>
        <dsp:cNvPr id="0" name=""/>
        <dsp:cNvSpPr/>
      </dsp:nvSpPr>
      <dsp:spPr>
        <a:xfrm>
          <a:off x="6485207" y="3039789"/>
          <a:ext cx="603912" cy="603912"/>
        </a:xfrm>
        <a:prstGeom prst="roundRect">
          <a:avLst/>
        </a:prstGeom>
        <a:gradFill rotWithShape="0">
          <a:gsLst>
            <a:gs pos="0">
              <a:schemeClr val="accent4">
                <a:hueOff val="-1674289"/>
                <a:satOff val="10087"/>
                <a:lumOff val="809"/>
                <a:alphaOff val="0"/>
                <a:tint val="100000"/>
                <a:shade val="100000"/>
                <a:satMod val="130000"/>
              </a:schemeClr>
            </a:gs>
            <a:gs pos="100000">
              <a:schemeClr val="accent4">
                <a:hueOff val="-1674289"/>
                <a:satOff val="10087"/>
                <a:lumOff val="8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2c. Developing &amp; monitoring assessment &amp; intervention plans</a:t>
          </a:r>
          <a:endParaRPr lang="en-US" sz="500" kern="1200" dirty="0">
            <a:solidFill>
              <a:srgbClr val="000000"/>
            </a:solidFill>
          </a:endParaRPr>
        </a:p>
      </dsp:txBody>
      <dsp:txXfrm>
        <a:off x="6514688" y="3069270"/>
        <a:ext cx="544950" cy="544950"/>
      </dsp:txXfrm>
    </dsp:sp>
    <dsp:sp modelId="{05DBD474-5C90-6946-953E-B50C3529CD3B}">
      <dsp:nvSpPr>
        <dsp:cNvPr id="0" name=""/>
        <dsp:cNvSpPr/>
      </dsp:nvSpPr>
      <dsp:spPr>
        <a:xfrm rot="10800021">
          <a:off x="6335334" y="2587960"/>
          <a:ext cx="149881" cy="0"/>
        </a:xfrm>
        <a:custGeom>
          <a:avLst/>
          <a:gdLst/>
          <a:ahLst/>
          <a:cxnLst/>
          <a:rect l="0" t="0" r="0" b="0"/>
          <a:pathLst>
            <a:path>
              <a:moveTo>
                <a:pt x="0" y="0"/>
              </a:moveTo>
              <a:lnTo>
                <a:pt x="149881"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AC566A-F1EE-8449-BFEA-2993E43B35E3}">
      <dsp:nvSpPr>
        <dsp:cNvPr id="0" name=""/>
        <dsp:cNvSpPr/>
      </dsp:nvSpPr>
      <dsp:spPr>
        <a:xfrm>
          <a:off x="5731421" y="2286001"/>
          <a:ext cx="603912" cy="603912"/>
        </a:xfrm>
        <a:prstGeom prst="roundRect">
          <a:avLst/>
        </a:prstGeom>
        <a:gradFill rotWithShape="0">
          <a:gsLst>
            <a:gs pos="0">
              <a:schemeClr val="accent4">
                <a:hueOff val="-1860321"/>
                <a:satOff val="11208"/>
                <a:lumOff val="898"/>
                <a:alphaOff val="0"/>
                <a:tint val="100000"/>
                <a:shade val="100000"/>
                <a:satMod val="130000"/>
              </a:schemeClr>
            </a:gs>
            <a:gs pos="100000">
              <a:schemeClr val="accent4">
                <a:hueOff val="-1860321"/>
                <a:satOff val="11208"/>
                <a:lumOff val="8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2d. MTBF/MTSS</a:t>
          </a:r>
          <a:endParaRPr lang="en-US" sz="500" kern="1200" dirty="0">
            <a:solidFill>
              <a:srgbClr val="000000"/>
            </a:solidFill>
          </a:endParaRPr>
        </a:p>
      </dsp:txBody>
      <dsp:txXfrm>
        <a:off x="5760902" y="2315482"/>
        <a:ext cx="544950" cy="544950"/>
      </dsp:txXfrm>
    </dsp:sp>
    <dsp:sp modelId="{D2109123-67BB-2149-B1AC-2BE1117A3E70}">
      <dsp:nvSpPr>
        <dsp:cNvPr id="0" name=""/>
        <dsp:cNvSpPr/>
      </dsp:nvSpPr>
      <dsp:spPr>
        <a:xfrm>
          <a:off x="5399560" y="5271802"/>
          <a:ext cx="615639" cy="615639"/>
        </a:xfrm>
        <a:prstGeom prst="roundRect">
          <a:avLst/>
        </a:prstGeom>
        <a:gradFill rotWithShape="0">
          <a:gsLst>
            <a:gs pos="0">
              <a:schemeClr val="accent4">
                <a:hueOff val="-2046353"/>
                <a:satOff val="12329"/>
                <a:lumOff val="988"/>
                <a:alphaOff val="0"/>
                <a:tint val="100000"/>
                <a:shade val="100000"/>
                <a:satMod val="130000"/>
              </a:schemeClr>
            </a:gs>
            <a:gs pos="100000">
              <a:schemeClr val="accent4">
                <a:hueOff val="-2046353"/>
                <a:satOff val="12329"/>
                <a:lumOff val="9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solidFill>
                <a:srgbClr val="000000"/>
              </a:solidFill>
            </a:rPr>
            <a:t>3. Establishing &amp; Sustaining Procedural Routines</a:t>
          </a:r>
          <a:endParaRPr lang="en-US" sz="600" kern="1200" dirty="0">
            <a:solidFill>
              <a:srgbClr val="000000"/>
            </a:solidFill>
          </a:endParaRPr>
        </a:p>
      </dsp:txBody>
      <dsp:txXfrm>
        <a:off x="5429613" y="5301855"/>
        <a:ext cx="555533" cy="555533"/>
      </dsp:txXfrm>
    </dsp:sp>
    <dsp:sp modelId="{58F7C1C1-ED87-AB49-B273-BC48C10D0B74}">
      <dsp:nvSpPr>
        <dsp:cNvPr id="0" name=""/>
        <dsp:cNvSpPr/>
      </dsp:nvSpPr>
      <dsp:spPr>
        <a:xfrm rot="16200000">
          <a:off x="5583485" y="5147907"/>
          <a:ext cx="247789" cy="0"/>
        </a:xfrm>
        <a:custGeom>
          <a:avLst/>
          <a:gdLst/>
          <a:ahLst/>
          <a:cxnLst/>
          <a:rect l="0" t="0" r="0" b="0"/>
          <a:pathLst>
            <a:path>
              <a:moveTo>
                <a:pt x="0" y="0"/>
              </a:moveTo>
              <a:lnTo>
                <a:pt x="247789"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DB13A2-7E5E-D344-B025-702DA55071EE}">
      <dsp:nvSpPr>
        <dsp:cNvPr id="0" name=""/>
        <dsp:cNvSpPr/>
      </dsp:nvSpPr>
      <dsp:spPr>
        <a:xfrm>
          <a:off x="5399560" y="4408372"/>
          <a:ext cx="615639" cy="615639"/>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3a. Meeting agenda</a:t>
          </a:r>
          <a:endParaRPr lang="en-US" sz="500" kern="1200" dirty="0">
            <a:solidFill>
              <a:srgbClr val="000000"/>
            </a:solidFill>
          </a:endParaRPr>
        </a:p>
      </dsp:txBody>
      <dsp:txXfrm>
        <a:off x="5429613" y="4438425"/>
        <a:ext cx="555533" cy="555533"/>
      </dsp:txXfrm>
    </dsp:sp>
    <dsp:sp modelId="{94ACD8E6-6F9A-7747-A6E1-BCADA8C1AC67}">
      <dsp:nvSpPr>
        <dsp:cNvPr id="0" name=""/>
        <dsp:cNvSpPr/>
      </dsp:nvSpPr>
      <dsp:spPr>
        <a:xfrm rot="1800000">
          <a:off x="6004980" y="5795479"/>
          <a:ext cx="152550" cy="0"/>
        </a:xfrm>
        <a:custGeom>
          <a:avLst/>
          <a:gdLst/>
          <a:ahLst/>
          <a:cxnLst/>
          <a:rect l="0" t="0" r="0" b="0"/>
          <a:pathLst>
            <a:path>
              <a:moveTo>
                <a:pt x="0" y="0"/>
              </a:moveTo>
              <a:lnTo>
                <a:pt x="15255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647327-AE3D-824B-B1FC-5230C1168FBF}">
      <dsp:nvSpPr>
        <dsp:cNvPr id="0" name=""/>
        <dsp:cNvSpPr/>
      </dsp:nvSpPr>
      <dsp:spPr>
        <a:xfrm>
          <a:off x="6147311" y="5703516"/>
          <a:ext cx="615639" cy="615639"/>
        </a:xfrm>
        <a:prstGeom prst="roundRect">
          <a:avLst/>
        </a:prstGeom>
        <a:gradFill rotWithShape="0">
          <a:gsLst>
            <a:gs pos="0">
              <a:schemeClr val="accent4">
                <a:hueOff val="-2418417"/>
                <a:satOff val="14570"/>
                <a:lumOff val="1168"/>
                <a:alphaOff val="0"/>
                <a:tint val="100000"/>
                <a:shade val="100000"/>
                <a:satMod val="130000"/>
              </a:schemeClr>
            </a:gs>
            <a:gs pos="100000">
              <a:schemeClr val="accent4">
                <a:hueOff val="-2418417"/>
                <a:satOff val="14570"/>
                <a:lumOff val="116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3b. Data systems for progress monitoring</a:t>
          </a:r>
          <a:endParaRPr lang="en-US" sz="500" kern="1200" dirty="0">
            <a:solidFill>
              <a:srgbClr val="000000"/>
            </a:solidFill>
          </a:endParaRPr>
        </a:p>
      </dsp:txBody>
      <dsp:txXfrm>
        <a:off x="6177364" y="5733569"/>
        <a:ext cx="555533" cy="555533"/>
      </dsp:txXfrm>
    </dsp:sp>
    <dsp:sp modelId="{1841596D-2087-7B40-A7E3-F5680B28A0C0}">
      <dsp:nvSpPr>
        <dsp:cNvPr id="0" name=""/>
        <dsp:cNvSpPr/>
      </dsp:nvSpPr>
      <dsp:spPr>
        <a:xfrm rot="9000000">
          <a:off x="5257229" y="5795479"/>
          <a:ext cx="152550" cy="0"/>
        </a:xfrm>
        <a:custGeom>
          <a:avLst/>
          <a:gdLst/>
          <a:ahLst/>
          <a:cxnLst/>
          <a:rect l="0" t="0" r="0" b="0"/>
          <a:pathLst>
            <a:path>
              <a:moveTo>
                <a:pt x="0" y="0"/>
              </a:moveTo>
              <a:lnTo>
                <a:pt x="15255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82D6B8-2B7B-EE43-9BE9-C38C3A03308B}">
      <dsp:nvSpPr>
        <dsp:cNvPr id="0" name=""/>
        <dsp:cNvSpPr/>
      </dsp:nvSpPr>
      <dsp:spPr>
        <a:xfrm>
          <a:off x="4651808" y="5703516"/>
          <a:ext cx="615639" cy="615639"/>
        </a:xfrm>
        <a:prstGeom prst="roundRect">
          <a:avLst/>
        </a:prstGeom>
        <a:gradFill rotWithShape="0">
          <a:gsLst>
            <a:gs pos="0">
              <a:schemeClr val="accent4">
                <a:hueOff val="-2604449"/>
                <a:satOff val="15691"/>
                <a:lumOff val="1258"/>
                <a:alphaOff val="0"/>
                <a:tint val="100000"/>
                <a:shade val="100000"/>
                <a:satMod val="130000"/>
              </a:schemeClr>
            </a:gs>
            <a:gs pos="100000">
              <a:schemeClr val="accent4">
                <a:hueOff val="-2604449"/>
                <a:satOff val="15691"/>
                <a:lumOff val="12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3c. Fidelity monitoring</a:t>
          </a:r>
          <a:endParaRPr lang="en-US" sz="500" kern="1200" dirty="0">
            <a:solidFill>
              <a:srgbClr val="000000"/>
            </a:solidFill>
          </a:endParaRPr>
        </a:p>
      </dsp:txBody>
      <dsp:txXfrm>
        <a:off x="4681861" y="5733569"/>
        <a:ext cx="555533" cy="555533"/>
      </dsp:txXfrm>
    </dsp:sp>
    <dsp:sp modelId="{8C8313F5-6702-4642-92EB-C4435863CCBB}">
      <dsp:nvSpPr>
        <dsp:cNvPr id="0" name=""/>
        <dsp:cNvSpPr/>
      </dsp:nvSpPr>
      <dsp:spPr>
        <a:xfrm>
          <a:off x="2550610" y="5165640"/>
          <a:ext cx="552819" cy="552819"/>
        </a:xfrm>
        <a:prstGeom prst="roundRect">
          <a:avLst/>
        </a:prstGeom>
        <a:gradFill rotWithShape="0">
          <a:gsLst>
            <a:gs pos="0">
              <a:schemeClr val="accent4">
                <a:hueOff val="-2790481"/>
                <a:satOff val="16812"/>
                <a:lumOff val="1348"/>
                <a:alphaOff val="0"/>
                <a:tint val="100000"/>
                <a:shade val="100000"/>
                <a:satMod val="130000"/>
              </a:schemeClr>
            </a:gs>
            <a:gs pos="100000">
              <a:schemeClr val="accent4">
                <a:hueOff val="-2790481"/>
                <a:satOff val="16812"/>
                <a:lumOff val="13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solidFill>
                <a:srgbClr val="000000"/>
              </a:solidFill>
            </a:rPr>
            <a:t>4. Professional Development</a:t>
          </a:r>
        </a:p>
      </dsp:txBody>
      <dsp:txXfrm>
        <a:off x="2577596" y="5192626"/>
        <a:ext cx="498847" cy="498847"/>
      </dsp:txXfrm>
    </dsp:sp>
    <dsp:sp modelId="{73A154B9-E209-034B-AB7D-954406501941}">
      <dsp:nvSpPr>
        <dsp:cNvPr id="0" name=""/>
        <dsp:cNvSpPr/>
      </dsp:nvSpPr>
      <dsp:spPr>
        <a:xfrm rot="16200000">
          <a:off x="2693522" y="5032142"/>
          <a:ext cx="266995" cy="0"/>
        </a:xfrm>
        <a:custGeom>
          <a:avLst/>
          <a:gdLst/>
          <a:ahLst/>
          <a:cxnLst/>
          <a:rect l="0" t="0" r="0" b="0"/>
          <a:pathLst>
            <a:path>
              <a:moveTo>
                <a:pt x="0" y="0"/>
              </a:moveTo>
              <a:lnTo>
                <a:pt x="266995"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432718-EB13-A645-9B61-44FF6C6EE7C4}">
      <dsp:nvSpPr>
        <dsp:cNvPr id="0" name=""/>
        <dsp:cNvSpPr/>
      </dsp:nvSpPr>
      <dsp:spPr>
        <a:xfrm>
          <a:off x="2550610" y="4345825"/>
          <a:ext cx="552819" cy="552819"/>
        </a:xfrm>
        <a:prstGeom prst="round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4a. Pre-service</a:t>
          </a:r>
        </a:p>
      </dsp:txBody>
      <dsp:txXfrm>
        <a:off x="2577596" y="4372811"/>
        <a:ext cx="498847" cy="498847"/>
      </dsp:txXfrm>
    </dsp:sp>
    <dsp:sp modelId="{061C6D21-5FF3-EB40-A264-83F6564E4F23}">
      <dsp:nvSpPr>
        <dsp:cNvPr id="0" name=""/>
        <dsp:cNvSpPr/>
      </dsp:nvSpPr>
      <dsp:spPr>
        <a:xfrm rot="20520000">
          <a:off x="3097591" y="5315381"/>
          <a:ext cx="238546" cy="0"/>
        </a:xfrm>
        <a:custGeom>
          <a:avLst/>
          <a:gdLst/>
          <a:ahLst/>
          <a:cxnLst/>
          <a:rect l="0" t="0" r="0" b="0"/>
          <a:pathLst>
            <a:path>
              <a:moveTo>
                <a:pt x="0" y="0"/>
              </a:moveTo>
              <a:lnTo>
                <a:pt x="23854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7950BE-0EB8-4D4E-9030-32290FAC6835}">
      <dsp:nvSpPr>
        <dsp:cNvPr id="0" name=""/>
        <dsp:cNvSpPr/>
      </dsp:nvSpPr>
      <dsp:spPr>
        <a:xfrm>
          <a:off x="3330300" y="4912303"/>
          <a:ext cx="552819" cy="552819"/>
        </a:xfrm>
        <a:prstGeom prst="roundRect">
          <a:avLst/>
        </a:prstGeom>
        <a:gradFill rotWithShape="0">
          <a:gsLst>
            <a:gs pos="0">
              <a:schemeClr val="accent4">
                <a:hueOff val="-3162545"/>
                <a:satOff val="19053"/>
                <a:lumOff val="1527"/>
                <a:alphaOff val="0"/>
                <a:tint val="100000"/>
                <a:shade val="100000"/>
                <a:satMod val="130000"/>
              </a:schemeClr>
            </a:gs>
            <a:gs pos="100000">
              <a:schemeClr val="accent4">
                <a:hueOff val="-3162545"/>
                <a:satOff val="19053"/>
                <a:lumOff val="152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4b. In-service</a:t>
          </a:r>
        </a:p>
      </dsp:txBody>
      <dsp:txXfrm>
        <a:off x="3357286" y="4939289"/>
        <a:ext cx="498847" cy="498847"/>
      </dsp:txXfrm>
    </dsp:sp>
    <dsp:sp modelId="{301243E6-0516-5F42-B1AE-C87C1E05A84B}">
      <dsp:nvSpPr>
        <dsp:cNvPr id="0" name=""/>
        <dsp:cNvSpPr/>
      </dsp:nvSpPr>
      <dsp:spPr>
        <a:xfrm rot="3240000">
          <a:off x="2999711" y="5773671"/>
          <a:ext cx="136492" cy="0"/>
        </a:xfrm>
        <a:custGeom>
          <a:avLst/>
          <a:gdLst/>
          <a:ahLst/>
          <a:cxnLst/>
          <a:rect l="0" t="0" r="0" b="0"/>
          <a:pathLst>
            <a:path>
              <a:moveTo>
                <a:pt x="0" y="0"/>
              </a:moveTo>
              <a:lnTo>
                <a:pt x="13649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AF9140-3A80-3A49-966A-3E52FDCF892F}">
      <dsp:nvSpPr>
        <dsp:cNvPr id="0" name=""/>
        <dsp:cNvSpPr/>
      </dsp:nvSpPr>
      <dsp:spPr>
        <a:xfrm>
          <a:off x="3032485" y="5828884"/>
          <a:ext cx="552819" cy="552819"/>
        </a:xfrm>
        <a:prstGeom prst="roundRect">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4c. Leadership</a:t>
          </a:r>
        </a:p>
      </dsp:txBody>
      <dsp:txXfrm>
        <a:off x="3059471" y="5855870"/>
        <a:ext cx="498847" cy="498847"/>
      </dsp:txXfrm>
    </dsp:sp>
    <dsp:sp modelId="{DA412ED5-EAF5-4F4D-9FF7-262152F7F77E}">
      <dsp:nvSpPr>
        <dsp:cNvPr id="0" name=""/>
        <dsp:cNvSpPr/>
      </dsp:nvSpPr>
      <dsp:spPr>
        <a:xfrm rot="7560000">
          <a:off x="2517836" y="5773671"/>
          <a:ext cx="136492" cy="0"/>
        </a:xfrm>
        <a:custGeom>
          <a:avLst/>
          <a:gdLst/>
          <a:ahLst/>
          <a:cxnLst/>
          <a:rect l="0" t="0" r="0" b="0"/>
          <a:pathLst>
            <a:path>
              <a:moveTo>
                <a:pt x="0" y="0"/>
              </a:moveTo>
              <a:lnTo>
                <a:pt x="13649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EDEEC-5984-754D-8365-1F9511DC9F69}">
      <dsp:nvSpPr>
        <dsp:cNvPr id="0" name=""/>
        <dsp:cNvSpPr/>
      </dsp:nvSpPr>
      <dsp:spPr>
        <a:xfrm>
          <a:off x="2068735" y="5828884"/>
          <a:ext cx="552819" cy="552819"/>
        </a:xfrm>
        <a:prstGeom prst="roundRect">
          <a:avLst/>
        </a:prstGeom>
        <a:gradFill rotWithShape="0">
          <a:gsLst>
            <a:gs pos="0">
              <a:schemeClr val="accent4">
                <a:hueOff val="-3534609"/>
                <a:satOff val="21295"/>
                <a:lumOff val="1707"/>
                <a:alphaOff val="0"/>
                <a:tint val="100000"/>
                <a:shade val="100000"/>
                <a:satMod val="130000"/>
              </a:schemeClr>
            </a:gs>
            <a:gs pos="100000">
              <a:schemeClr val="accent4">
                <a:hueOff val="-3534609"/>
                <a:satOff val="21295"/>
                <a:lumOff val="17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4d. Multi-disciplinary</a:t>
          </a:r>
        </a:p>
      </dsp:txBody>
      <dsp:txXfrm>
        <a:off x="2095721" y="5855870"/>
        <a:ext cx="498847" cy="498847"/>
      </dsp:txXfrm>
    </dsp:sp>
    <dsp:sp modelId="{577917C0-3F4F-1944-B96E-7295210323A1}">
      <dsp:nvSpPr>
        <dsp:cNvPr id="0" name=""/>
        <dsp:cNvSpPr/>
      </dsp:nvSpPr>
      <dsp:spPr>
        <a:xfrm rot="11880000">
          <a:off x="2317901" y="5315381"/>
          <a:ext cx="238546" cy="0"/>
        </a:xfrm>
        <a:custGeom>
          <a:avLst/>
          <a:gdLst/>
          <a:ahLst/>
          <a:cxnLst/>
          <a:rect l="0" t="0" r="0" b="0"/>
          <a:pathLst>
            <a:path>
              <a:moveTo>
                <a:pt x="0" y="0"/>
              </a:moveTo>
              <a:lnTo>
                <a:pt x="238546"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6FA5BB-D6AA-2C4A-95C1-D2508E92D369}">
      <dsp:nvSpPr>
        <dsp:cNvPr id="0" name=""/>
        <dsp:cNvSpPr/>
      </dsp:nvSpPr>
      <dsp:spPr>
        <a:xfrm>
          <a:off x="1770920" y="4912303"/>
          <a:ext cx="552819" cy="552819"/>
        </a:xfrm>
        <a:prstGeom prst="roundRect">
          <a:avLst/>
        </a:prstGeom>
        <a:gradFill rotWithShape="0">
          <a:gsLst>
            <a:gs pos="0">
              <a:schemeClr val="accent4">
                <a:hueOff val="-3720641"/>
                <a:satOff val="22416"/>
                <a:lumOff val="1797"/>
                <a:alphaOff val="0"/>
                <a:tint val="100000"/>
                <a:shade val="100000"/>
                <a:satMod val="130000"/>
              </a:schemeClr>
            </a:gs>
            <a:gs pos="100000">
              <a:schemeClr val="accent4">
                <a:hueOff val="-3720641"/>
                <a:satOff val="22416"/>
                <a:lumOff val="179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4e. Implementation fidelity</a:t>
          </a:r>
        </a:p>
      </dsp:txBody>
      <dsp:txXfrm>
        <a:off x="1797906" y="4939289"/>
        <a:ext cx="498847" cy="498847"/>
      </dsp:txXfrm>
    </dsp:sp>
    <dsp:sp modelId="{7541FD7E-08FD-6F47-A45A-68883001299D}">
      <dsp:nvSpPr>
        <dsp:cNvPr id="0" name=""/>
        <dsp:cNvSpPr/>
      </dsp:nvSpPr>
      <dsp:spPr>
        <a:xfrm>
          <a:off x="1128824" y="2519458"/>
          <a:ext cx="615639" cy="615639"/>
        </a:xfrm>
        <a:prstGeom prst="roundRect">
          <a:avLst/>
        </a:prstGeom>
        <a:gradFill rotWithShape="0">
          <a:gsLst>
            <a:gs pos="0">
              <a:schemeClr val="accent4">
                <a:hueOff val="-3906673"/>
                <a:satOff val="23537"/>
                <a:lumOff val="1887"/>
                <a:alphaOff val="0"/>
                <a:tint val="100000"/>
                <a:shade val="100000"/>
                <a:satMod val="130000"/>
              </a:schemeClr>
            </a:gs>
            <a:gs pos="100000">
              <a:schemeClr val="accent4">
                <a:hueOff val="-3906673"/>
                <a:satOff val="23537"/>
                <a:lumOff val="18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solidFill>
                <a:srgbClr val="000000"/>
              </a:solidFill>
            </a:rPr>
            <a:t>5. Culture &amp; Context</a:t>
          </a:r>
        </a:p>
      </dsp:txBody>
      <dsp:txXfrm>
        <a:off x="1158877" y="2549511"/>
        <a:ext cx="555533" cy="555533"/>
      </dsp:txXfrm>
    </dsp:sp>
    <dsp:sp modelId="{4A6E7861-21BB-9C42-A7FB-AA1150B54C0F}">
      <dsp:nvSpPr>
        <dsp:cNvPr id="0" name=""/>
        <dsp:cNvSpPr/>
      </dsp:nvSpPr>
      <dsp:spPr>
        <a:xfrm rot="16199873">
          <a:off x="1312733" y="2395563"/>
          <a:ext cx="247789" cy="0"/>
        </a:xfrm>
        <a:custGeom>
          <a:avLst/>
          <a:gdLst/>
          <a:ahLst/>
          <a:cxnLst/>
          <a:rect l="0" t="0" r="0" b="0"/>
          <a:pathLst>
            <a:path>
              <a:moveTo>
                <a:pt x="0" y="0"/>
              </a:moveTo>
              <a:lnTo>
                <a:pt x="247789"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BC6237-8016-9F4E-AAD8-CEA695051E44}">
      <dsp:nvSpPr>
        <dsp:cNvPr id="0" name=""/>
        <dsp:cNvSpPr/>
      </dsp:nvSpPr>
      <dsp:spPr>
        <a:xfrm>
          <a:off x="1128792" y="1656029"/>
          <a:ext cx="615639" cy="615639"/>
        </a:xfrm>
        <a:prstGeom prst="roundRect">
          <a:avLst/>
        </a:prstGeom>
        <a:gradFill rotWithShape="0">
          <a:gsLst>
            <a:gs pos="0">
              <a:schemeClr val="accent4">
                <a:hueOff val="-4092706"/>
                <a:satOff val="24657"/>
                <a:lumOff val="1976"/>
                <a:alphaOff val="0"/>
                <a:tint val="100000"/>
                <a:shade val="100000"/>
                <a:satMod val="130000"/>
              </a:schemeClr>
            </a:gs>
            <a:gs pos="100000">
              <a:schemeClr val="accent4">
                <a:hueOff val="-4092706"/>
                <a:satOff val="24657"/>
                <a:lumOff val="19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5a. Individual &amp; collective learning history</a:t>
          </a:r>
        </a:p>
      </dsp:txBody>
      <dsp:txXfrm>
        <a:off x="1158845" y="1686082"/>
        <a:ext cx="555533" cy="555533"/>
      </dsp:txXfrm>
    </dsp:sp>
    <dsp:sp modelId="{5D90C590-02B2-1742-87FE-E0479F546286}">
      <dsp:nvSpPr>
        <dsp:cNvPr id="0" name=""/>
        <dsp:cNvSpPr/>
      </dsp:nvSpPr>
      <dsp:spPr>
        <a:xfrm rot="1800126">
          <a:off x="1734247" y="3043138"/>
          <a:ext cx="152492" cy="0"/>
        </a:xfrm>
        <a:custGeom>
          <a:avLst/>
          <a:gdLst/>
          <a:ahLst/>
          <a:cxnLst/>
          <a:rect l="0" t="0" r="0" b="0"/>
          <a:pathLst>
            <a:path>
              <a:moveTo>
                <a:pt x="0" y="0"/>
              </a:moveTo>
              <a:lnTo>
                <a:pt x="15249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380EA1-0C04-C541-83BD-EA4593D44F81}">
      <dsp:nvSpPr>
        <dsp:cNvPr id="0" name=""/>
        <dsp:cNvSpPr/>
      </dsp:nvSpPr>
      <dsp:spPr>
        <a:xfrm>
          <a:off x="1876522" y="2951178"/>
          <a:ext cx="615639" cy="615639"/>
        </a:xfrm>
        <a:prstGeom prst="roundRect">
          <a:avLst/>
        </a:prstGeom>
        <a:gradFill rotWithShape="0">
          <a:gsLst>
            <a:gs pos="0">
              <a:schemeClr val="accent4">
                <a:hueOff val="-4278738"/>
                <a:satOff val="25778"/>
                <a:lumOff val="2066"/>
                <a:alphaOff val="0"/>
                <a:tint val="100000"/>
                <a:shade val="100000"/>
                <a:satMod val="130000"/>
              </a:schemeClr>
            </a:gs>
            <a:gs pos="100000">
              <a:schemeClr val="accent4">
                <a:hueOff val="-4278738"/>
                <a:satOff val="25778"/>
                <a:lumOff val="206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5b. Data driven decision making</a:t>
          </a:r>
        </a:p>
      </dsp:txBody>
      <dsp:txXfrm>
        <a:off x="1906575" y="2981231"/>
        <a:ext cx="555533" cy="555533"/>
      </dsp:txXfrm>
    </dsp:sp>
    <dsp:sp modelId="{17093FA3-4885-8B46-B4C3-5F6DE1B4CCA0}">
      <dsp:nvSpPr>
        <dsp:cNvPr id="0" name=""/>
        <dsp:cNvSpPr/>
      </dsp:nvSpPr>
      <dsp:spPr>
        <a:xfrm rot="9000034">
          <a:off x="986445" y="3043143"/>
          <a:ext cx="152600" cy="0"/>
        </a:xfrm>
        <a:custGeom>
          <a:avLst/>
          <a:gdLst/>
          <a:ahLst/>
          <a:cxnLst/>
          <a:rect l="0" t="0" r="0" b="0"/>
          <a:pathLst>
            <a:path>
              <a:moveTo>
                <a:pt x="0" y="0"/>
              </a:moveTo>
              <a:lnTo>
                <a:pt x="152600"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9048BD-CE04-E043-9E3E-CFB279F6C981}">
      <dsp:nvSpPr>
        <dsp:cNvPr id="0" name=""/>
        <dsp:cNvSpPr/>
      </dsp:nvSpPr>
      <dsp:spPr>
        <a:xfrm>
          <a:off x="381028" y="2951188"/>
          <a:ext cx="615639" cy="615639"/>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rPr>
            <a:t>5c. Person-centered, strength-based processes</a:t>
          </a:r>
        </a:p>
      </dsp:txBody>
      <dsp:txXfrm>
        <a:off x="411081" y="2981241"/>
        <a:ext cx="555533" cy="5555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6005-75E1-0645-B938-FAB48B1DD177}">
      <dsp:nvSpPr>
        <dsp:cNvPr id="0" name=""/>
        <dsp:cNvSpPr/>
      </dsp:nvSpPr>
      <dsp:spPr>
        <a:xfrm rot="21574788">
          <a:off x="2761173" y="3293544"/>
          <a:ext cx="972630" cy="0"/>
        </a:xfrm>
        <a:custGeom>
          <a:avLst/>
          <a:gdLst/>
          <a:ahLst/>
          <a:cxnLst/>
          <a:rect l="0" t="0" r="0" b="0"/>
          <a:pathLst>
            <a:path>
              <a:moveTo>
                <a:pt x="0" y="0"/>
              </a:moveTo>
              <a:lnTo>
                <a:pt x="972630"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D0ADF-946D-4643-BD82-F2FA1829BDDD}">
      <dsp:nvSpPr>
        <dsp:cNvPr id="0" name=""/>
        <dsp:cNvSpPr/>
      </dsp:nvSpPr>
      <dsp:spPr>
        <a:xfrm>
          <a:off x="0" y="2708980"/>
          <a:ext cx="2761186" cy="1196510"/>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INTENSIVE INTERVENTION CONSIDERATIONS</a:t>
          </a:r>
          <a:endParaRPr lang="en-US" sz="2200" kern="1200" dirty="0">
            <a:solidFill>
              <a:srgbClr val="000000"/>
            </a:solidFill>
          </a:endParaRPr>
        </a:p>
      </dsp:txBody>
      <dsp:txXfrm>
        <a:off x="58409" y="2767389"/>
        <a:ext cx="2644368" cy="1079692"/>
      </dsp:txXfrm>
    </dsp:sp>
    <dsp:sp modelId="{EED5055E-31D4-554D-91D9-6DB285DFF19B}">
      <dsp:nvSpPr>
        <dsp:cNvPr id="0" name=""/>
        <dsp:cNvSpPr/>
      </dsp:nvSpPr>
      <dsp:spPr>
        <a:xfrm>
          <a:off x="3733790" y="2590791"/>
          <a:ext cx="3550770" cy="1372331"/>
        </a:xfrm>
        <a:prstGeom prst="round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1. Defendable Theory of Action &amp; Logic Model</a:t>
          </a:r>
          <a:endParaRPr lang="en-US" sz="2400" kern="1200" dirty="0">
            <a:solidFill>
              <a:srgbClr val="000000"/>
            </a:solidFill>
          </a:endParaRPr>
        </a:p>
      </dsp:txBody>
      <dsp:txXfrm>
        <a:off x="3800782" y="2657783"/>
        <a:ext cx="3416786" cy="1238347"/>
      </dsp:txXfrm>
    </dsp:sp>
    <dsp:sp modelId="{4AE8CE0A-F0CE-C241-8138-576097723FBD}">
      <dsp:nvSpPr>
        <dsp:cNvPr id="0" name=""/>
        <dsp:cNvSpPr/>
      </dsp:nvSpPr>
      <dsp:spPr>
        <a:xfrm rot="12815364">
          <a:off x="2524614" y="2001831"/>
          <a:ext cx="2129141" cy="0"/>
        </a:xfrm>
        <a:custGeom>
          <a:avLst/>
          <a:gdLst/>
          <a:ahLst/>
          <a:cxnLst/>
          <a:rect l="0" t="0" r="0" b="0"/>
          <a:pathLst>
            <a:path>
              <a:moveTo>
                <a:pt x="0" y="0"/>
              </a:moveTo>
              <a:lnTo>
                <a:pt x="2129141"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E2BDD7-2AE0-8740-AD42-38EDE497C029}">
      <dsp:nvSpPr>
        <dsp:cNvPr id="0" name=""/>
        <dsp:cNvSpPr/>
      </dsp:nvSpPr>
      <dsp:spPr>
        <a:xfrm>
          <a:off x="480210" y="469544"/>
          <a:ext cx="3023932" cy="943326"/>
        </a:xfrm>
        <a:prstGeom prst="roundRect">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1a. Understanding</a:t>
          </a:r>
          <a:endParaRPr lang="en-US" sz="2400" kern="1200" dirty="0">
            <a:solidFill>
              <a:srgbClr val="000000"/>
            </a:solidFill>
          </a:endParaRPr>
        </a:p>
      </dsp:txBody>
      <dsp:txXfrm>
        <a:off x="526259" y="515593"/>
        <a:ext cx="2931834" cy="851228"/>
      </dsp:txXfrm>
    </dsp:sp>
    <dsp:sp modelId="{82A38D83-75C7-9D4B-B4F5-ADE93B4C8D28}">
      <dsp:nvSpPr>
        <dsp:cNvPr id="0" name=""/>
        <dsp:cNvSpPr/>
      </dsp:nvSpPr>
      <dsp:spPr>
        <a:xfrm rot="17710417">
          <a:off x="5502183" y="2071859"/>
          <a:ext cx="1146781" cy="0"/>
        </a:xfrm>
        <a:custGeom>
          <a:avLst/>
          <a:gdLst/>
          <a:ahLst/>
          <a:cxnLst/>
          <a:rect l="0" t="0" r="0" b="0"/>
          <a:pathLst>
            <a:path>
              <a:moveTo>
                <a:pt x="0" y="0"/>
              </a:moveTo>
              <a:lnTo>
                <a:pt x="1146781"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E922BD-26AA-B34A-955E-1F598287273A}">
      <dsp:nvSpPr>
        <dsp:cNvPr id="0" name=""/>
        <dsp:cNvSpPr/>
      </dsp:nvSpPr>
      <dsp:spPr>
        <a:xfrm>
          <a:off x="5029189" y="609601"/>
          <a:ext cx="3023932" cy="943326"/>
        </a:xfrm>
        <a:prstGeom prst="round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1b. Practice selection</a:t>
          </a:r>
          <a:endParaRPr lang="en-US" sz="2400" kern="1200" dirty="0">
            <a:solidFill>
              <a:srgbClr val="000000"/>
            </a:solidFill>
          </a:endParaRPr>
        </a:p>
      </dsp:txBody>
      <dsp:txXfrm>
        <a:off x="5075238" y="655650"/>
        <a:ext cx="2931834" cy="851228"/>
      </dsp:txXfrm>
    </dsp:sp>
    <dsp:sp modelId="{10BC2C99-3B08-5C4E-9ED2-2BED5FDA66E6}">
      <dsp:nvSpPr>
        <dsp:cNvPr id="0" name=""/>
        <dsp:cNvSpPr/>
      </dsp:nvSpPr>
      <dsp:spPr>
        <a:xfrm rot="3395811">
          <a:off x="5759120" y="4339328"/>
          <a:ext cx="901287" cy="0"/>
        </a:xfrm>
        <a:custGeom>
          <a:avLst/>
          <a:gdLst/>
          <a:ahLst/>
          <a:cxnLst/>
          <a:rect l="0" t="0" r="0" b="0"/>
          <a:pathLst>
            <a:path>
              <a:moveTo>
                <a:pt x="0" y="0"/>
              </a:moveTo>
              <a:lnTo>
                <a:pt x="901287"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1EE04-0DE1-D748-96C5-C1ED07B709BC}">
      <dsp:nvSpPr>
        <dsp:cNvPr id="0" name=""/>
        <dsp:cNvSpPr/>
      </dsp:nvSpPr>
      <dsp:spPr>
        <a:xfrm>
          <a:off x="5256931" y="4715533"/>
          <a:ext cx="3023932" cy="943326"/>
        </a:xfrm>
        <a:prstGeom prst="round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1c. Assessment</a:t>
          </a:r>
          <a:endParaRPr lang="en-US" sz="2400" kern="1200" dirty="0">
            <a:solidFill>
              <a:srgbClr val="000000"/>
            </a:solidFill>
          </a:endParaRPr>
        </a:p>
      </dsp:txBody>
      <dsp:txXfrm>
        <a:off x="5302980" y="4761582"/>
        <a:ext cx="2931834" cy="851228"/>
      </dsp:txXfrm>
    </dsp:sp>
    <dsp:sp modelId="{81C51E2E-853A-7445-AB3F-B41BF94D12FA}">
      <dsp:nvSpPr>
        <dsp:cNvPr id="0" name=""/>
        <dsp:cNvSpPr/>
      </dsp:nvSpPr>
      <dsp:spPr>
        <a:xfrm rot="8724719">
          <a:off x="2718083" y="4522306"/>
          <a:ext cx="1970095" cy="0"/>
        </a:xfrm>
        <a:custGeom>
          <a:avLst/>
          <a:gdLst/>
          <a:ahLst/>
          <a:cxnLst/>
          <a:rect l="0" t="0" r="0" b="0"/>
          <a:pathLst>
            <a:path>
              <a:moveTo>
                <a:pt x="0" y="0"/>
              </a:moveTo>
              <a:lnTo>
                <a:pt x="1970095"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59D95F-01B1-054A-BF4F-089370F6F0EA}">
      <dsp:nvSpPr>
        <dsp:cNvPr id="0" name=""/>
        <dsp:cNvSpPr/>
      </dsp:nvSpPr>
      <dsp:spPr>
        <a:xfrm>
          <a:off x="479115" y="5081490"/>
          <a:ext cx="3458097" cy="943326"/>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1d. Analysis &amp; evaluation</a:t>
          </a:r>
          <a:endParaRPr lang="en-US" sz="2400" kern="1200" dirty="0">
            <a:solidFill>
              <a:srgbClr val="000000"/>
            </a:solidFill>
          </a:endParaRPr>
        </a:p>
      </dsp:txBody>
      <dsp:txXfrm>
        <a:off x="525164" y="5127539"/>
        <a:ext cx="3365999" cy="851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B8303-33FF-9841-9CA1-0753FD86A1C8}">
      <dsp:nvSpPr>
        <dsp:cNvPr id="0" name=""/>
        <dsp:cNvSpPr/>
      </dsp:nvSpPr>
      <dsp:spPr>
        <a:xfrm>
          <a:off x="4113" y="2894"/>
          <a:ext cx="8416708" cy="998528"/>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solidFill>
                <a:srgbClr val="000000"/>
              </a:solidFill>
            </a:rPr>
            <a:t>Theory of Action</a:t>
          </a:r>
          <a:endParaRPr lang="en-US" sz="3800" kern="1200" dirty="0">
            <a:solidFill>
              <a:srgbClr val="000000"/>
            </a:solidFill>
          </a:endParaRPr>
        </a:p>
      </dsp:txBody>
      <dsp:txXfrm>
        <a:off x="33359" y="32140"/>
        <a:ext cx="8358216" cy="940036"/>
      </dsp:txXfrm>
    </dsp:sp>
    <dsp:sp modelId="{D22CF0E1-3737-DC41-B207-CB702DE76969}">
      <dsp:nvSpPr>
        <dsp:cNvPr id="0" name=""/>
        <dsp:cNvSpPr/>
      </dsp:nvSpPr>
      <dsp:spPr>
        <a:xfrm>
          <a:off x="4113" y="1370934"/>
          <a:ext cx="8416708" cy="4963111"/>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i="1" kern="1200" dirty="0" smtClean="0">
              <a:solidFill>
                <a:schemeClr val="tx1"/>
              </a:solidFill>
            </a:rPr>
            <a:t>“Roadmap” that (a) charts </a:t>
          </a:r>
          <a:r>
            <a:rPr lang="en-US" sz="3200" b="1" i="1" kern="1200" dirty="0" smtClean="0">
              <a:solidFill>
                <a:srgbClr val="FF0000"/>
              </a:solidFill>
            </a:rPr>
            <a:t>causal pathway </a:t>
          </a:r>
          <a:r>
            <a:rPr lang="en-US" sz="3200" i="1" kern="1200" dirty="0" smtClean="0">
              <a:solidFill>
                <a:schemeClr val="tx1"/>
              </a:solidFill>
            </a:rPr>
            <a:t>between strategies needed to answer specific question &amp; to achieve </a:t>
          </a:r>
          <a:r>
            <a:rPr lang="en-US" sz="3200" b="1" i="1" kern="1200" dirty="0" smtClean="0">
              <a:solidFill>
                <a:srgbClr val="FF0000"/>
              </a:solidFill>
            </a:rPr>
            <a:t>desired outcomes </a:t>
          </a:r>
          <a:r>
            <a:rPr lang="en-US" sz="3200" i="1" kern="1200" dirty="0" smtClean="0">
              <a:solidFill>
                <a:schemeClr val="tx1"/>
              </a:solidFill>
            </a:rPr>
            <a:t>(i.e., “To address X, we must do Y.”) &amp; (b) is based on set of underlying &amp; supporting testable hypotheses (i.e., “</a:t>
          </a:r>
          <a:r>
            <a:rPr lang="en-US" sz="3200" b="1" i="1" kern="1200" dirty="0" smtClean="0">
              <a:solidFill>
                <a:srgbClr val="FF0000"/>
              </a:solidFill>
            </a:rPr>
            <a:t>addressing X with Y will produce Z</a:t>
          </a:r>
          <a:r>
            <a:rPr lang="en-US" sz="3200" i="1" kern="1200" dirty="0" smtClean="0">
              <a:solidFill>
                <a:schemeClr val="tx1"/>
              </a:solidFill>
            </a:rPr>
            <a:t>.”) (aka logic model).</a:t>
          </a:r>
          <a:endParaRPr lang="en-US" sz="3200" i="1" kern="1200" dirty="0">
            <a:solidFill>
              <a:schemeClr val="tx1"/>
            </a:solidFill>
          </a:endParaRPr>
        </a:p>
      </dsp:txBody>
      <dsp:txXfrm>
        <a:off x="149478" y="1516299"/>
        <a:ext cx="8125978" cy="4672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E898-3532-5A4C-9B8D-5023D382BAA8}">
      <dsp:nvSpPr>
        <dsp:cNvPr id="0" name=""/>
        <dsp:cNvSpPr/>
      </dsp:nvSpPr>
      <dsp:spPr>
        <a:xfrm>
          <a:off x="3151358" y="2598399"/>
          <a:ext cx="1926883" cy="1926883"/>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Behavior Analytic Approach</a:t>
          </a:r>
          <a:endParaRPr lang="en-US" sz="2600" kern="1200" dirty="0"/>
        </a:p>
      </dsp:txBody>
      <dsp:txXfrm>
        <a:off x="3433543" y="2880584"/>
        <a:ext cx="1362513" cy="1362513"/>
      </dsp:txXfrm>
    </dsp:sp>
    <dsp:sp modelId="{275DFB00-572F-EC4B-A26A-E2D0C7B677A4}">
      <dsp:nvSpPr>
        <dsp:cNvPr id="0" name=""/>
        <dsp:cNvSpPr/>
      </dsp:nvSpPr>
      <dsp:spPr>
        <a:xfrm rot="10508730">
          <a:off x="1381248" y="3448114"/>
          <a:ext cx="1679196" cy="549161"/>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75E786-B241-1941-9ADD-561C7A3F82DF}">
      <dsp:nvSpPr>
        <dsp:cNvPr id="0" name=""/>
        <dsp:cNvSpPr/>
      </dsp:nvSpPr>
      <dsp:spPr>
        <a:xfrm>
          <a:off x="468990" y="3061531"/>
          <a:ext cx="1830539" cy="1464431"/>
        </a:xfrm>
        <a:prstGeom prst="roundRect">
          <a:avLst>
            <a:gd name="adj" fmla="val 10000"/>
          </a:avLst>
        </a:prstGeom>
        <a:solidFill>
          <a:srgbClr val="EAFF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0000"/>
              </a:solidFill>
            </a:rPr>
            <a:t>Biology</a:t>
          </a:r>
          <a:r>
            <a:rPr lang="en-US" sz="2100" kern="1200" dirty="0" smtClean="0">
              <a:solidFill>
                <a:srgbClr val="FF0000"/>
              </a:solidFill>
            </a:rPr>
            <a:t> </a:t>
          </a:r>
          <a:r>
            <a:rPr lang="en-US" sz="2100" kern="1200" dirty="0" smtClean="0"/>
            <a:t>is important</a:t>
          </a:r>
          <a:endParaRPr lang="en-US" sz="2100" kern="1200" dirty="0"/>
        </a:p>
      </dsp:txBody>
      <dsp:txXfrm>
        <a:off x="511882" y="3104423"/>
        <a:ext cx="1744755" cy="1378647"/>
      </dsp:txXfrm>
    </dsp:sp>
    <dsp:sp modelId="{E65D8477-4555-0245-A351-95E1A633DCA4}">
      <dsp:nvSpPr>
        <dsp:cNvPr id="0" name=""/>
        <dsp:cNvSpPr/>
      </dsp:nvSpPr>
      <dsp:spPr>
        <a:xfrm rot="12900773">
          <a:off x="1691760" y="2187750"/>
          <a:ext cx="1707055" cy="549161"/>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71094A-9B39-3D44-A81F-807BC56BE108}">
      <dsp:nvSpPr>
        <dsp:cNvPr id="0" name=""/>
        <dsp:cNvSpPr/>
      </dsp:nvSpPr>
      <dsp:spPr>
        <a:xfrm>
          <a:off x="930959" y="1240395"/>
          <a:ext cx="1830539" cy="1464431"/>
        </a:xfrm>
        <a:prstGeom prst="roundRect">
          <a:avLst>
            <a:gd name="adj" fmla="val 10000"/>
          </a:avLst>
        </a:prstGeom>
        <a:solidFill>
          <a:srgbClr val="EAFF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Behavior is </a:t>
          </a:r>
          <a:r>
            <a:rPr lang="en-US" sz="2100" b="1" kern="1200" dirty="0" smtClean="0">
              <a:solidFill>
                <a:srgbClr val="FF0000"/>
              </a:solidFill>
            </a:rPr>
            <a:t>learned</a:t>
          </a:r>
          <a:endParaRPr lang="en-US" sz="2100" b="1" kern="1200" dirty="0">
            <a:solidFill>
              <a:srgbClr val="FF0000"/>
            </a:solidFill>
          </a:endParaRPr>
        </a:p>
      </dsp:txBody>
      <dsp:txXfrm>
        <a:off x="973851" y="1283287"/>
        <a:ext cx="1744755" cy="1378647"/>
      </dsp:txXfrm>
    </dsp:sp>
    <dsp:sp modelId="{1A5A2C06-FD1E-A64D-8B1D-EDE64468C586}">
      <dsp:nvSpPr>
        <dsp:cNvPr id="0" name=""/>
        <dsp:cNvSpPr/>
      </dsp:nvSpPr>
      <dsp:spPr>
        <a:xfrm rot="16049701">
          <a:off x="3146553" y="1339841"/>
          <a:ext cx="1766101" cy="549161"/>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EFEB2C-7D35-9D46-B07A-95A40878CB7C}">
      <dsp:nvSpPr>
        <dsp:cNvPr id="0" name=""/>
        <dsp:cNvSpPr/>
      </dsp:nvSpPr>
      <dsp:spPr>
        <a:xfrm>
          <a:off x="3075739" y="0"/>
          <a:ext cx="1830539" cy="1464431"/>
        </a:xfrm>
        <a:prstGeom prst="roundRect">
          <a:avLst>
            <a:gd name="adj" fmla="val 10000"/>
          </a:avLst>
        </a:prstGeom>
        <a:solidFill>
          <a:srgbClr val="EAFF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Behavior &amp; </a:t>
          </a:r>
          <a:r>
            <a:rPr lang="en-US" sz="2100" b="1" kern="1200" dirty="0" smtClean="0">
              <a:solidFill>
                <a:srgbClr val="FF0000"/>
              </a:solidFill>
            </a:rPr>
            <a:t>environment</a:t>
          </a:r>
          <a:r>
            <a:rPr lang="en-US" sz="2100" kern="1200" dirty="0" smtClean="0"/>
            <a:t> are functional related</a:t>
          </a:r>
          <a:endParaRPr lang="en-US" sz="2100" kern="1200" dirty="0"/>
        </a:p>
      </dsp:txBody>
      <dsp:txXfrm>
        <a:off x="3118631" y="42892"/>
        <a:ext cx="1744755" cy="1378647"/>
      </dsp:txXfrm>
    </dsp:sp>
    <dsp:sp modelId="{643BE9B5-23D7-C54A-B473-2B376BBCCB4D}">
      <dsp:nvSpPr>
        <dsp:cNvPr id="0" name=""/>
        <dsp:cNvSpPr/>
      </dsp:nvSpPr>
      <dsp:spPr>
        <a:xfrm rot="19096538">
          <a:off x="4672953" y="1929095"/>
          <a:ext cx="1929826" cy="549161"/>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04965B-1C0E-5D41-B4E4-D3978CFF3D9A}">
      <dsp:nvSpPr>
        <dsp:cNvPr id="0" name=""/>
        <dsp:cNvSpPr/>
      </dsp:nvSpPr>
      <dsp:spPr>
        <a:xfrm>
          <a:off x="5233928" y="829265"/>
          <a:ext cx="2248213" cy="1464431"/>
        </a:xfrm>
        <a:prstGeom prst="roundRect">
          <a:avLst>
            <a:gd name="adj" fmla="val 10000"/>
          </a:avLst>
        </a:prstGeom>
        <a:solidFill>
          <a:srgbClr val="EAFF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Behavior is </a:t>
          </a:r>
          <a:r>
            <a:rPr lang="en-US" sz="2100" b="1" kern="1200" dirty="0" smtClean="0">
              <a:solidFill>
                <a:srgbClr val="FF0000"/>
              </a:solidFill>
            </a:rPr>
            <a:t>lawful</a:t>
          </a:r>
          <a:r>
            <a:rPr lang="en-US" sz="2100" kern="1200" dirty="0" smtClean="0"/>
            <a:t>, therefore understandable &amp;  influence-able</a:t>
          </a:r>
          <a:endParaRPr lang="en-US" sz="2100" kern="1200" dirty="0"/>
        </a:p>
      </dsp:txBody>
      <dsp:txXfrm>
        <a:off x="5276820" y="872157"/>
        <a:ext cx="2162429" cy="1378647"/>
      </dsp:txXfrm>
    </dsp:sp>
    <dsp:sp modelId="{93F9C57B-B193-7748-A6D3-CEFC71AB0325}">
      <dsp:nvSpPr>
        <dsp:cNvPr id="0" name=""/>
        <dsp:cNvSpPr/>
      </dsp:nvSpPr>
      <dsp:spPr>
        <a:xfrm rot="282780">
          <a:off x="5173913" y="3446994"/>
          <a:ext cx="1756759" cy="549161"/>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C25F24-EBA5-8C4C-ADDD-C9EB787CAA64}">
      <dsp:nvSpPr>
        <dsp:cNvPr id="0" name=""/>
        <dsp:cNvSpPr/>
      </dsp:nvSpPr>
      <dsp:spPr>
        <a:xfrm>
          <a:off x="6012433" y="3061531"/>
          <a:ext cx="1830539" cy="1464431"/>
        </a:xfrm>
        <a:prstGeom prst="roundRect">
          <a:avLst>
            <a:gd name="adj" fmla="val 10000"/>
          </a:avLst>
        </a:prstGeom>
        <a:solidFill>
          <a:srgbClr val="EAFF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Adjust </a:t>
          </a:r>
          <a:r>
            <a:rPr lang="en-US" sz="2100" b="1" kern="1200" dirty="0" smtClean="0">
              <a:solidFill>
                <a:srgbClr val="FF0000"/>
              </a:solidFill>
            </a:rPr>
            <a:t>environment</a:t>
          </a:r>
          <a:r>
            <a:rPr lang="en-US" sz="2100" kern="1200" dirty="0" smtClean="0">
              <a:solidFill>
                <a:srgbClr val="FF0000"/>
              </a:solidFill>
            </a:rPr>
            <a:t> </a:t>
          </a:r>
          <a:r>
            <a:rPr lang="en-US" sz="2100" kern="1200" dirty="0" smtClean="0"/>
            <a:t>to influence &amp; </a:t>
          </a:r>
          <a:r>
            <a:rPr lang="en-US" sz="2100" b="1" kern="1200" dirty="0" smtClean="0">
              <a:solidFill>
                <a:srgbClr val="FF0000"/>
              </a:solidFill>
            </a:rPr>
            <a:t>teach</a:t>
          </a:r>
          <a:r>
            <a:rPr lang="en-US" sz="2100" kern="1200" dirty="0" smtClean="0">
              <a:solidFill>
                <a:srgbClr val="FF0000"/>
              </a:solidFill>
            </a:rPr>
            <a:t> </a:t>
          </a:r>
          <a:r>
            <a:rPr lang="en-US" sz="2100" kern="1200" dirty="0" smtClean="0"/>
            <a:t>behavior</a:t>
          </a:r>
          <a:endParaRPr lang="en-US" sz="2100" kern="1200" dirty="0"/>
        </a:p>
      </dsp:txBody>
      <dsp:txXfrm>
        <a:off x="6055325" y="3104423"/>
        <a:ext cx="1744755" cy="1378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07D0B-821A-9242-83CC-DA057D451575}">
      <dsp:nvSpPr>
        <dsp:cNvPr id="0" name=""/>
        <dsp:cNvSpPr/>
      </dsp:nvSpPr>
      <dsp:spPr>
        <a:xfrm>
          <a:off x="219" y="135687"/>
          <a:ext cx="3814464" cy="843127"/>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KID: </a:t>
          </a:r>
        </a:p>
        <a:p>
          <a:pPr lvl="0" algn="ctr" defTabSz="889000">
            <a:lnSpc>
              <a:spcPct val="90000"/>
            </a:lnSpc>
            <a:spcBef>
              <a:spcPct val="0"/>
            </a:spcBef>
            <a:spcAft>
              <a:spcPct val="35000"/>
            </a:spcAft>
          </a:pPr>
          <a:r>
            <a:rPr lang="en-US" sz="2000" kern="1200" dirty="0" smtClean="0"/>
            <a:t>Negative School Climate</a:t>
          </a:r>
          <a:endParaRPr lang="en-US" sz="2000" kern="1200" dirty="0"/>
        </a:p>
      </dsp:txBody>
      <dsp:txXfrm>
        <a:off x="219" y="135687"/>
        <a:ext cx="3814464" cy="843127"/>
      </dsp:txXfrm>
    </dsp:sp>
    <dsp:sp modelId="{08CB3FA0-D305-694A-8B24-5D1A3408EED3}">
      <dsp:nvSpPr>
        <dsp:cNvPr id="0" name=""/>
        <dsp:cNvSpPr/>
      </dsp:nvSpPr>
      <dsp:spPr>
        <a:xfrm>
          <a:off x="219" y="978814"/>
          <a:ext cx="3814464" cy="47528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Non-compliance &amp; non-cooperation</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Disrespect</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Teasing, harassment, &amp; intimidation</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Disengagement &amp; withdrawal</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Nonattendance, tardy, &amp; truancy</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Violent/aggressive behavior</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Littering, graffiti, &amp; vandalism</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Substance use</a:t>
          </a:r>
          <a:endParaRPr lang="en-US" sz="2000" kern="1200" dirty="0"/>
        </a:p>
      </dsp:txBody>
      <dsp:txXfrm>
        <a:off x="219" y="978814"/>
        <a:ext cx="3814464" cy="4752897"/>
      </dsp:txXfrm>
    </dsp:sp>
    <dsp:sp modelId="{4C166260-6484-3847-9B91-80FCC0015A6F}">
      <dsp:nvSpPr>
        <dsp:cNvPr id="0" name=""/>
        <dsp:cNvSpPr/>
      </dsp:nvSpPr>
      <dsp:spPr>
        <a:xfrm>
          <a:off x="4349166" y="135687"/>
          <a:ext cx="4032156" cy="843127"/>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SCHOOL:</a:t>
          </a:r>
        </a:p>
        <a:p>
          <a:pPr lvl="0" algn="ctr" defTabSz="889000">
            <a:lnSpc>
              <a:spcPct val="90000"/>
            </a:lnSpc>
            <a:spcBef>
              <a:spcPct val="0"/>
            </a:spcBef>
            <a:spcAft>
              <a:spcPct val="35000"/>
            </a:spcAft>
          </a:pPr>
          <a:r>
            <a:rPr lang="en-US" sz="2000" kern="1200" dirty="0" smtClean="0"/>
            <a:t>Negative School climate</a:t>
          </a:r>
          <a:endParaRPr lang="en-US" sz="2000" kern="1200" dirty="0"/>
        </a:p>
      </dsp:txBody>
      <dsp:txXfrm>
        <a:off x="4349166" y="135687"/>
        <a:ext cx="4032156" cy="843127"/>
      </dsp:txXfrm>
    </dsp:sp>
    <dsp:sp modelId="{02D8AAE5-9D2F-2B4B-B93A-8FD8B116C404}">
      <dsp:nvSpPr>
        <dsp:cNvPr id="0" name=""/>
        <dsp:cNvSpPr/>
      </dsp:nvSpPr>
      <dsp:spPr>
        <a:xfrm>
          <a:off x="4348709" y="978814"/>
          <a:ext cx="4033071" cy="4752897"/>
        </a:xfrm>
        <a:prstGeom prst="rect">
          <a:avLst/>
        </a:prstGeom>
        <a:solidFill>
          <a:srgbClr val="CCFFCC"/>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Reactive management</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Exclusionary disciplinary practices</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Informal social skills instruction</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Poor implementation fidelity of effective practices</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Inefficient organization support</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Poor leadership preparation</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Non-data-based decision making</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Inefficient, ineffective instruction</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Negative adult role models</a:t>
          </a:r>
          <a:endParaRPr lang="en-US" sz="2000" kern="1200" dirty="0">
            <a:solidFill>
              <a:schemeClr val="tx1"/>
            </a:solidFill>
          </a:endParaRPr>
        </a:p>
      </dsp:txBody>
      <dsp:txXfrm>
        <a:off x="4348709" y="978814"/>
        <a:ext cx="4033071" cy="4752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07D0B-821A-9242-83CC-DA057D451575}">
      <dsp:nvSpPr>
        <dsp:cNvPr id="0" name=""/>
        <dsp:cNvSpPr/>
      </dsp:nvSpPr>
      <dsp:spPr>
        <a:xfrm>
          <a:off x="6432" y="0"/>
          <a:ext cx="3807018" cy="834892"/>
        </a:xfrm>
        <a:prstGeom prst="rect">
          <a:avLst/>
        </a:prstGeom>
        <a:solidFill>
          <a:srgbClr val="78FF1A"/>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SCHOOL: </a:t>
          </a:r>
        </a:p>
        <a:p>
          <a:pPr lvl="0" algn="ctr" defTabSz="889000">
            <a:lnSpc>
              <a:spcPct val="90000"/>
            </a:lnSpc>
            <a:spcBef>
              <a:spcPct val="0"/>
            </a:spcBef>
            <a:spcAft>
              <a:spcPct val="35000"/>
            </a:spcAft>
          </a:pPr>
          <a:r>
            <a:rPr lang="en-US" sz="2000" kern="1200" dirty="0" smtClean="0">
              <a:solidFill>
                <a:schemeClr val="tx1"/>
              </a:solidFill>
            </a:rPr>
            <a:t>Positive School Climate</a:t>
          </a:r>
          <a:endParaRPr lang="en-US" sz="2000" kern="1200" dirty="0">
            <a:solidFill>
              <a:schemeClr val="tx1"/>
            </a:solidFill>
          </a:endParaRPr>
        </a:p>
      </dsp:txBody>
      <dsp:txXfrm>
        <a:off x="6432" y="0"/>
        <a:ext cx="3807018" cy="834892"/>
      </dsp:txXfrm>
    </dsp:sp>
    <dsp:sp modelId="{08CB3FA0-D305-694A-8B24-5D1A3408EED3}">
      <dsp:nvSpPr>
        <dsp:cNvPr id="0" name=""/>
        <dsp:cNvSpPr/>
      </dsp:nvSpPr>
      <dsp:spPr>
        <a:xfrm>
          <a:off x="6432" y="834892"/>
          <a:ext cx="3807018" cy="462610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Positive &gt; negative contacts</a:t>
          </a:r>
          <a:endParaRPr lang="en-US" sz="2200" kern="1200" dirty="0"/>
        </a:p>
        <a:p>
          <a:pPr marL="228600" lvl="1" indent="-228600" algn="l" defTabSz="977900">
            <a:lnSpc>
              <a:spcPct val="90000"/>
            </a:lnSpc>
            <a:spcBef>
              <a:spcPct val="0"/>
            </a:spcBef>
            <a:spcAft>
              <a:spcPct val="15000"/>
            </a:spcAft>
            <a:buChar char="••"/>
          </a:pPr>
          <a:r>
            <a:rPr lang="en-US" sz="2200" kern="1200" dirty="0" smtClean="0"/>
            <a:t>Predictable, consistent, &amp; equitable treatment</a:t>
          </a:r>
          <a:endParaRPr lang="en-US" sz="2200" kern="1200" dirty="0"/>
        </a:p>
        <a:p>
          <a:pPr marL="228600" lvl="1" indent="-228600" algn="l" defTabSz="977900">
            <a:lnSpc>
              <a:spcPct val="90000"/>
            </a:lnSpc>
            <a:spcBef>
              <a:spcPct val="0"/>
            </a:spcBef>
            <a:spcAft>
              <a:spcPct val="15000"/>
            </a:spcAft>
            <a:buChar char="••"/>
          </a:pPr>
          <a:r>
            <a:rPr lang="en-US" sz="2200" kern="1200" dirty="0" smtClean="0"/>
            <a:t>Challenging academic success</a:t>
          </a:r>
          <a:endParaRPr lang="en-US" sz="2200" kern="1200" dirty="0"/>
        </a:p>
        <a:p>
          <a:pPr marL="228600" lvl="1" indent="-228600" algn="l" defTabSz="977900">
            <a:lnSpc>
              <a:spcPct val="90000"/>
            </a:lnSpc>
            <a:spcBef>
              <a:spcPct val="0"/>
            </a:spcBef>
            <a:spcAft>
              <a:spcPct val="15000"/>
            </a:spcAft>
            <a:buChar char="••"/>
          </a:pPr>
          <a:r>
            <a:rPr lang="en-US" sz="2200" kern="1200" dirty="0" smtClean="0"/>
            <a:t>Adults modeling expected behavior</a:t>
          </a:r>
          <a:endParaRPr lang="en-US" sz="2200" kern="1200" dirty="0"/>
        </a:p>
        <a:p>
          <a:pPr marL="228600" lvl="1" indent="-228600" algn="l" defTabSz="977900">
            <a:lnSpc>
              <a:spcPct val="90000"/>
            </a:lnSpc>
            <a:spcBef>
              <a:spcPct val="0"/>
            </a:spcBef>
            <a:spcAft>
              <a:spcPct val="15000"/>
            </a:spcAft>
            <a:buChar char="••"/>
          </a:pPr>
          <a:r>
            <a:rPr lang="en-US" sz="2200" kern="1200" dirty="0" smtClean="0"/>
            <a:t>Recognition &amp; acknowledgement</a:t>
          </a:r>
          <a:endParaRPr lang="en-US" sz="2200" kern="1200" dirty="0"/>
        </a:p>
        <a:p>
          <a:pPr marL="228600" lvl="1" indent="-228600" algn="l" defTabSz="977900">
            <a:lnSpc>
              <a:spcPct val="90000"/>
            </a:lnSpc>
            <a:spcBef>
              <a:spcPct val="0"/>
            </a:spcBef>
            <a:spcAft>
              <a:spcPct val="15000"/>
            </a:spcAft>
            <a:buChar char="••"/>
          </a:pPr>
          <a:r>
            <a:rPr lang="en-US" sz="2200" kern="1200" dirty="0" smtClean="0"/>
            <a:t>Opportunity to learn</a:t>
          </a:r>
          <a:endParaRPr lang="en-US" sz="2200" kern="1200" dirty="0"/>
        </a:p>
        <a:p>
          <a:pPr marL="228600" lvl="1" indent="-228600" algn="l" defTabSz="977900">
            <a:lnSpc>
              <a:spcPct val="90000"/>
            </a:lnSpc>
            <a:spcBef>
              <a:spcPct val="0"/>
            </a:spcBef>
            <a:spcAft>
              <a:spcPct val="15000"/>
            </a:spcAft>
            <a:buChar char="••"/>
          </a:pPr>
          <a:r>
            <a:rPr lang="en-US" sz="2200" kern="1200" dirty="0" smtClean="0"/>
            <a:t>Safe learning environment</a:t>
          </a:r>
          <a:endParaRPr lang="en-US" sz="2200" kern="1200" dirty="0"/>
        </a:p>
        <a:p>
          <a:pPr marL="228600" lvl="1" indent="-228600" algn="l" defTabSz="977900">
            <a:lnSpc>
              <a:spcPct val="90000"/>
            </a:lnSpc>
            <a:spcBef>
              <a:spcPct val="0"/>
            </a:spcBef>
            <a:spcAft>
              <a:spcPct val="15000"/>
            </a:spcAft>
            <a:buChar char="••"/>
          </a:pPr>
          <a:r>
            <a:rPr lang="en-US" sz="2200" kern="1200" dirty="0" smtClean="0"/>
            <a:t>Academic &amp; social engagement</a:t>
          </a:r>
        </a:p>
      </dsp:txBody>
      <dsp:txXfrm>
        <a:off x="6432" y="834892"/>
        <a:ext cx="3807018" cy="4626107"/>
      </dsp:txXfrm>
    </dsp:sp>
    <dsp:sp modelId="{4C166260-6484-3847-9B91-80FCC0015A6F}">
      <dsp:nvSpPr>
        <dsp:cNvPr id="0" name=""/>
        <dsp:cNvSpPr/>
      </dsp:nvSpPr>
      <dsp:spPr>
        <a:xfrm>
          <a:off x="4346891" y="-47646"/>
          <a:ext cx="4028218" cy="834892"/>
        </a:xfrm>
        <a:prstGeom prst="rect">
          <a:avLst/>
        </a:prstGeom>
        <a:solidFill>
          <a:srgbClr val="78FF1A"/>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KID:</a:t>
          </a:r>
        </a:p>
        <a:p>
          <a:pPr lvl="0" algn="ctr" defTabSz="889000">
            <a:lnSpc>
              <a:spcPct val="90000"/>
            </a:lnSpc>
            <a:spcBef>
              <a:spcPct val="0"/>
            </a:spcBef>
            <a:spcAft>
              <a:spcPct val="35000"/>
            </a:spcAft>
          </a:pPr>
          <a:r>
            <a:rPr lang="en-US" sz="2000" kern="1200" dirty="0" smtClean="0">
              <a:solidFill>
                <a:schemeClr val="tx1"/>
              </a:solidFill>
            </a:rPr>
            <a:t>Positive School Climate </a:t>
          </a:r>
          <a:endParaRPr lang="en-US" sz="2000" kern="1200" dirty="0">
            <a:solidFill>
              <a:schemeClr val="tx1"/>
            </a:solidFill>
          </a:endParaRPr>
        </a:p>
      </dsp:txBody>
      <dsp:txXfrm>
        <a:off x="4346891" y="-47646"/>
        <a:ext cx="4028218" cy="834892"/>
      </dsp:txXfrm>
    </dsp:sp>
    <dsp:sp modelId="{02D8AAE5-9D2F-2B4B-B93A-8FD8B116C404}">
      <dsp:nvSpPr>
        <dsp:cNvPr id="0" name=""/>
        <dsp:cNvSpPr/>
      </dsp:nvSpPr>
      <dsp:spPr>
        <a:xfrm>
          <a:off x="4346433" y="787246"/>
          <a:ext cx="4029133" cy="4721399"/>
        </a:xfrm>
        <a:prstGeom prst="rect">
          <a:avLst/>
        </a:prstGeom>
        <a:solidFill>
          <a:srgbClr val="CCFFCC"/>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ts val="600"/>
            </a:spcAft>
            <a:buChar char="••"/>
          </a:pPr>
          <a:r>
            <a:rPr lang="en-US" sz="2200" kern="1200" dirty="0" smtClean="0">
              <a:solidFill>
                <a:schemeClr val="tx1"/>
              </a:solidFill>
            </a:rPr>
            <a:t>Compliance &amp; cooperation</a:t>
          </a:r>
          <a:endParaRPr lang="en-US" sz="2200" kern="1200" dirty="0"/>
        </a:p>
        <a:p>
          <a:pPr marL="228600" lvl="1" indent="-228600" algn="l" defTabSz="977900">
            <a:lnSpc>
              <a:spcPct val="90000"/>
            </a:lnSpc>
            <a:spcBef>
              <a:spcPct val="0"/>
            </a:spcBef>
            <a:spcAft>
              <a:spcPts val="600"/>
            </a:spcAft>
            <a:buChar char="••"/>
          </a:pPr>
          <a:r>
            <a:rPr lang="en-US" sz="2200" kern="1200" dirty="0" smtClean="0">
              <a:solidFill>
                <a:schemeClr val="tx1"/>
              </a:solidFill>
            </a:rPr>
            <a:t>Respect &amp; responsibility</a:t>
          </a:r>
          <a:endParaRPr lang="en-US" sz="2200" kern="1200" dirty="0"/>
        </a:p>
        <a:p>
          <a:pPr marL="228600" lvl="1" indent="-228600" algn="l" defTabSz="977900">
            <a:lnSpc>
              <a:spcPct val="90000"/>
            </a:lnSpc>
            <a:spcBef>
              <a:spcPct val="0"/>
            </a:spcBef>
            <a:spcAft>
              <a:spcPts val="600"/>
            </a:spcAft>
            <a:buChar char="••"/>
          </a:pPr>
          <a:r>
            <a:rPr lang="en-US" sz="2200" kern="1200" dirty="0" smtClean="0">
              <a:solidFill>
                <a:schemeClr val="tx1"/>
              </a:solidFill>
            </a:rPr>
            <a:t>Positive peer &amp; adult interactions</a:t>
          </a:r>
          <a:endParaRPr lang="en-US" sz="2200" kern="1200" dirty="0"/>
        </a:p>
        <a:p>
          <a:pPr marL="228600" lvl="1" indent="-228600" algn="l" defTabSz="977900">
            <a:lnSpc>
              <a:spcPct val="90000"/>
            </a:lnSpc>
            <a:spcBef>
              <a:spcPct val="0"/>
            </a:spcBef>
            <a:spcAft>
              <a:spcPts val="600"/>
            </a:spcAft>
            <a:buChar char="••"/>
          </a:pPr>
          <a:r>
            <a:rPr lang="en-US" sz="2200" kern="1200" smtClean="0">
              <a:solidFill>
                <a:schemeClr val="tx1"/>
              </a:solidFill>
            </a:rPr>
            <a:t>Engagement &amp; participation</a:t>
          </a:r>
          <a:endParaRPr lang="en-US" sz="2200" kern="1200" dirty="0"/>
        </a:p>
        <a:p>
          <a:pPr marL="228600" lvl="1" indent="-228600" algn="l" defTabSz="977900">
            <a:lnSpc>
              <a:spcPct val="90000"/>
            </a:lnSpc>
            <a:spcBef>
              <a:spcPct val="0"/>
            </a:spcBef>
            <a:spcAft>
              <a:spcPts val="600"/>
            </a:spcAft>
            <a:buChar char="••"/>
          </a:pPr>
          <a:r>
            <a:rPr lang="en-US" sz="2200" kern="1200" dirty="0" smtClean="0">
              <a:solidFill>
                <a:schemeClr val="tx1"/>
              </a:solidFill>
            </a:rPr>
            <a:t>Attendance &amp; punctuality</a:t>
          </a:r>
          <a:endParaRPr lang="en-US" sz="2200" kern="1200" dirty="0"/>
        </a:p>
        <a:p>
          <a:pPr marL="228600" lvl="1" indent="-228600" algn="l" defTabSz="977900">
            <a:lnSpc>
              <a:spcPct val="90000"/>
            </a:lnSpc>
            <a:spcBef>
              <a:spcPct val="0"/>
            </a:spcBef>
            <a:spcAft>
              <a:spcPts val="600"/>
            </a:spcAft>
            <a:buChar char="••"/>
          </a:pPr>
          <a:r>
            <a:rPr lang="en-US" sz="2200" kern="1200" smtClean="0">
              <a:solidFill>
                <a:schemeClr val="tx1"/>
              </a:solidFill>
            </a:rPr>
            <a:t>Anger &amp; conflict management</a:t>
          </a:r>
          <a:endParaRPr lang="en-US" sz="2200" kern="1200" dirty="0"/>
        </a:p>
        <a:p>
          <a:pPr marL="228600" lvl="1" indent="-228600" algn="l" defTabSz="977900">
            <a:lnSpc>
              <a:spcPct val="90000"/>
            </a:lnSpc>
            <a:spcBef>
              <a:spcPct val="0"/>
            </a:spcBef>
            <a:spcAft>
              <a:spcPts val="600"/>
            </a:spcAft>
            <a:buChar char="••"/>
          </a:pPr>
          <a:r>
            <a:rPr lang="en-US" sz="2200" kern="1200" dirty="0" smtClean="0"/>
            <a:t>Safe &amp; clean environment</a:t>
          </a:r>
          <a:endParaRPr lang="en-US" sz="2200" kern="1200" dirty="0"/>
        </a:p>
        <a:p>
          <a:pPr marL="228600" lvl="1" indent="-228600" algn="l" defTabSz="977900">
            <a:lnSpc>
              <a:spcPct val="90000"/>
            </a:lnSpc>
            <a:spcBef>
              <a:spcPct val="0"/>
            </a:spcBef>
            <a:spcAft>
              <a:spcPts val="600"/>
            </a:spcAft>
            <a:buChar char="••"/>
          </a:pPr>
          <a:r>
            <a:rPr lang="en-US" sz="2200" kern="1200" smtClean="0">
              <a:solidFill>
                <a:schemeClr val="tx1"/>
              </a:solidFill>
            </a:rPr>
            <a:t>Healthy food &amp; substance use</a:t>
          </a:r>
          <a:endParaRPr lang="en-US" sz="2200" kern="1200" dirty="0"/>
        </a:p>
        <a:p>
          <a:pPr marL="228600" lvl="1" indent="-228600" algn="l" defTabSz="977900">
            <a:lnSpc>
              <a:spcPct val="90000"/>
            </a:lnSpc>
            <a:spcBef>
              <a:spcPct val="0"/>
            </a:spcBef>
            <a:spcAft>
              <a:spcPts val="600"/>
            </a:spcAft>
            <a:buChar char="••"/>
          </a:pPr>
          <a:r>
            <a:rPr lang="en-US" sz="2200" kern="1200" dirty="0" smtClean="0"/>
            <a:t>Self-management behavior</a:t>
          </a:r>
          <a:endParaRPr lang="en-US" sz="2200" kern="1200" dirty="0"/>
        </a:p>
      </dsp:txBody>
      <dsp:txXfrm>
        <a:off x="4346433" y="787246"/>
        <a:ext cx="4029133" cy="472139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5D24D-F14C-47BB-B75A-EE130768FB1C}" type="datetimeFigureOut">
              <a:rPr lang="en-US" smtClean="0"/>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F352D-0EA7-4177-8EFC-D0B12F58A31A}" type="slidenum">
              <a:rPr lang="en-US" smtClean="0"/>
              <a:t>‹#›</a:t>
            </a:fld>
            <a:endParaRPr lang="en-US"/>
          </a:p>
        </p:txBody>
      </p:sp>
    </p:spTree>
    <p:extLst>
      <p:ext uri="{BB962C8B-B14F-4D97-AF65-F5344CB8AC3E}">
        <p14:creationId xmlns:p14="http://schemas.microsoft.com/office/powerpoint/2010/main" val="367184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F352D-0EA7-4177-8EFC-D0B12F58A31A}" type="slidenum">
              <a:rPr lang="en-US" smtClean="0"/>
              <a:t>1</a:t>
            </a:fld>
            <a:endParaRPr lang="en-US"/>
          </a:p>
        </p:txBody>
      </p:sp>
    </p:spTree>
    <p:extLst>
      <p:ext uri="{BB962C8B-B14F-4D97-AF65-F5344CB8AC3E}">
        <p14:creationId xmlns:p14="http://schemas.microsoft.com/office/powerpoint/2010/main" val="304149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charset="0"/>
              <a:ea typeface="ＭＳ Ｐゴシック" charset="0"/>
              <a:cs typeface="ＭＳ Ｐゴシック"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92" eaLnBrk="0" hangingPunct="0">
              <a:defRPr sz="2400">
                <a:solidFill>
                  <a:schemeClr val="tx1"/>
                </a:solidFill>
                <a:latin typeface="Arial" charset="0"/>
                <a:ea typeface="ＭＳ Ｐゴシック" charset="0"/>
                <a:cs typeface="ＭＳ Ｐゴシック" charset="0"/>
              </a:defRPr>
            </a:lvl1pPr>
            <a:lvl2pPr marL="37484131" indent="-37032326" defTabSz="914592"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1805" eaLnBrk="0" fontAlgn="base" hangingPunct="0">
              <a:spcBef>
                <a:spcPct val="0"/>
              </a:spcBef>
              <a:spcAft>
                <a:spcPct val="0"/>
              </a:spcAft>
              <a:defRPr sz="2400">
                <a:solidFill>
                  <a:schemeClr val="tx1"/>
                </a:solidFill>
                <a:latin typeface="Arial" charset="0"/>
                <a:ea typeface="ＭＳ Ｐゴシック" charset="0"/>
              </a:defRPr>
            </a:lvl6pPr>
            <a:lvl7pPr marL="903610" eaLnBrk="0" fontAlgn="base" hangingPunct="0">
              <a:spcBef>
                <a:spcPct val="0"/>
              </a:spcBef>
              <a:spcAft>
                <a:spcPct val="0"/>
              </a:spcAft>
              <a:defRPr sz="2400">
                <a:solidFill>
                  <a:schemeClr val="tx1"/>
                </a:solidFill>
                <a:latin typeface="Arial" charset="0"/>
                <a:ea typeface="ＭＳ Ｐゴシック" charset="0"/>
              </a:defRPr>
            </a:lvl7pPr>
            <a:lvl8pPr marL="1355415" eaLnBrk="0" fontAlgn="base" hangingPunct="0">
              <a:spcBef>
                <a:spcPct val="0"/>
              </a:spcBef>
              <a:spcAft>
                <a:spcPct val="0"/>
              </a:spcAft>
              <a:defRPr sz="2400">
                <a:solidFill>
                  <a:schemeClr val="tx1"/>
                </a:solidFill>
                <a:latin typeface="Arial" charset="0"/>
                <a:ea typeface="ＭＳ Ｐゴシック" charset="0"/>
              </a:defRPr>
            </a:lvl8pPr>
            <a:lvl9pPr marL="180722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378D71-F5F5-D64E-B232-693E382B37F7}" type="slidenum">
              <a:rPr lang="en-US" sz="1200">
                <a:solidFill>
                  <a:srgbClr val="000000"/>
                </a:solidFill>
                <a:latin typeface="Times New Roman" charset="0"/>
                <a:cs typeface="Arial" charset="0"/>
              </a:rPr>
              <a:pPr eaLnBrk="1" hangingPunct="1"/>
              <a:t>18</a:t>
            </a:fld>
            <a:endParaRPr lang="en-US" sz="1200">
              <a:solidFill>
                <a:srgbClr val="000000"/>
              </a:solidFill>
              <a:latin typeface="Times New Roman"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0C01258-9E58-8848-9922-7B4B56C3BE00}" type="slidenum">
              <a:rPr lang="en-US">
                <a:solidFill>
                  <a:srgbClr val="000000"/>
                </a:solidFill>
                <a:latin typeface="Calibri"/>
              </a:rPr>
              <a:pPr/>
              <a:t>21</a:t>
            </a:fld>
            <a:endParaRPr lang="en-US">
              <a:solidFill>
                <a:srgbClr val="000000"/>
              </a:solidFill>
              <a:latin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F7695-D74A-234F-8255-0F9005BE8ECF}"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43878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57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D3688A-4248-2248-A13F-CF44C8E3692D}" type="slidenum">
              <a:rPr lang="en-US" sz="1200">
                <a:solidFill>
                  <a:srgbClr val="000000"/>
                </a:solidFill>
              </a:rPr>
              <a:pPr eaLnBrk="1" hangingPunct="1"/>
              <a:t>23</a:t>
            </a:fld>
            <a:endParaRPr 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7F352D-0EA7-4177-8EFC-D0B12F58A31A}" type="slidenum">
              <a:rPr lang="en-US" smtClean="0"/>
              <a:t>26</a:t>
            </a:fld>
            <a:endParaRPr lang="en-US"/>
          </a:p>
        </p:txBody>
      </p:sp>
    </p:spTree>
    <p:extLst>
      <p:ext uri="{BB962C8B-B14F-4D97-AF65-F5344CB8AC3E}">
        <p14:creationId xmlns:p14="http://schemas.microsoft.com/office/powerpoint/2010/main" val="1494443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work is based on THEORETICAL</a:t>
            </a:r>
            <a:r>
              <a:rPr lang="en-US" baseline="0" dirty="0" smtClean="0"/>
              <a:t> FRAMEWORK called BEHAVIOR ANALYSIS, </a:t>
            </a:r>
          </a:p>
          <a:p>
            <a:endParaRPr lang="en-US" baseline="0" dirty="0" smtClean="0"/>
          </a:p>
          <a:p>
            <a:r>
              <a:rPr lang="en-US" baseline="0" dirty="0" smtClean="0"/>
              <a:t>And it serves as the FOUNDATION FOR OUR PBIS THEORY OF ACTION.</a:t>
            </a:r>
          </a:p>
          <a:p>
            <a:endParaRPr lang="en-US" baseline="0" dirty="0" smtClean="0"/>
          </a:p>
          <a:p>
            <a:r>
              <a:rPr lang="en-US" baseline="0" dirty="0" smtClean="0"/>
              <a:t>We emphasize the above points in our work</a:t>
            </a:r>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38323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25009E9-E3C2-4A42-A968-619D5918A324}" type="slidenum">
              <a:rPr lang="en-US">
                <a:solidFill>
                  <a:prstClr val="black"/>
                </a:solidFill>
              </a:rPr>
              <a:pPr/>
              <a:t>34</a:t>
            </a:fld>
            <a:endParaRPr lang="en-US">
              <a:solidFill>
                <a:prstClr val="black"/>
              </a:solidFill>
            </a:endParaRPr>
          </a:p>
        </p:txBody>
      </p:sp>
      <p:sp>
        <p:nvSpPr>
          <p:cNvPr id="190467" name="Rectangle 2"/>
          <p:cNvSpPr>
            <a:spLocks noGrp="1" noRot="1" noChangeAspect="1" noChangeArrowheads="1" noTextEdit="1"/>
          </p:cNvSpPr>
          <p:nvPr>
            <p:ph type="sldImg"/>
          </p:nvPr>
        </p:nvSpPr>
        <p:spPr>
          <a:xfrm>
            <a:off x="1143000" y="685800"/>
            <a:ext cx="4572000" cy="3429000"/>
          </a:xfrm>
          <a:ln/>
        </p:spPr>
      </p:sp>
      <p:sp>
        <p:nvSpPr>
          <p:cNvPr id="190468" name="Rectangle 3"/>
          <p:cNvSpPr>
            <a:spLocks noGrp="1" noChangeArrowheads="1"/>
          </p:cNvSpPr>
          <p:nvPr>
            <p:ph type="body" idx="1"/>
          </p:nvPr>
        </p:nvSpPr>
        <p:spPr>
          <a:xfrm>
            <a:off x="685800" y="4343400"/>
            <a:ext cx="5486400" cy="4114800"/>
          </a:xfrm>
          <a:noFill/>
          <a:ln/>
        </p:spPr>
        <p:txBody>
          <a:bodyPr/>
          <a:lstStyle/>
          <a:p>
            <a:pPr eaLnBrk="1" hangingPunct="1"/>
            <a:endParaRPr lang="en-US" sz="1000" i="1">
              <a:latin typeface="Times New Roman" pitchFamily="-10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2EFEBDCD-6E24-DC41-928D-A5B6C1BD1366}" type="slidenum">
              <a:rPr lang="en-US">
                <a:solidFill>
                  <a:srgbClr val="000000"/>
                </a:solidFill>
              </a:rPr>
              <a:pPr/>
              <a:t>35</a:t>
            </a:fld>
            <a:endParaRPr lang="en-US">
              <a:solidFill>
                <a:srgbClr val="000000"/>
              </a:solidFill>
            </a:endParaRPr>
          </a:p>
        </p:txBody>
      </p:sp>
      <p:sp>
        <p:nvSpPr>
          <p:cNvPr id="212995" name="Rectangle 2"/>
          <p:cNvSpPr>
            <a:spLocks noGrp="1" noRot="1" noChangeAspect="1" noChangeArrowheads="1" noTextEdit="1"/>
          </p:cNvSpPr>
          <p:nvPr>
            <p:ph type="sldImg"/>
          </p:nvPr>
        </p:nvSpPr>
        <p:spPr>
          <a:xfrm>
            <a:off x="1143000" y="685800"/>
            <a:ext cx="4572000" cy="3429000"/>
          </a:xfrm>
          <a:ln/>
        </p:spPr>
      </p:sp>
      <p:sp>
        <p:nvSpPr>
          <p:cNvPr id="212996" name="Rectangle 3"/>
          <p:cNvSpPr>
            <a:spLocks noGrp="1" noChangeArrowheads="1"/>
          </p:cNvSpPr>
          <p:nvPr>
            <p:ph type="body" idx="1"/>
          </p:nvPr>
        </p:nvSpPr>
        <p:spPr>
          <a:noFill/>
          <a:ln/>
        </p:spPr>
        <p:txBody>
          <a:bodyPr/>
          <a:lstStyle/>
          <a:p>
            <a:endParaRPr lang="en-US">
              <a:latin typeface="Times New Roman" pitchFamily="-10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2EFEBDCD-6E24-DC41-928D-A5B6C1BD1366}" type="slidenum">
              <a:rPr lang="en-US">
                <a:solidFill>
                  <a:srgbClr val="000000"/>
                </a:solidFill>
              </a:rPr>
              <a:pPr/>
              <a:t>36</a:t>
            </a:fld>
            <a:endParaRPr lang="en-US">
              <a:solidFill>
                <a:srgbClr val="000000"/>
              </a:solidFill>
            </a:endParaRPr>
          </a:p>
        </p:txBody>
      </p:sp>
      <p:sp>
        <p:nvSpPr>
          <p:cNvPr id="212995" name="Rectangle 2"/>
          <p:cNvSpPr>
            <a:spLocks noGrp="1" noRot="1" noChangeAspect="1" noChangeArrowheads="1" noTextEdit="1"/>
          </p:cNvSpPr>
          <p:nvPr>
            <p:ph type="sldImg"/>
          </p:nvPr>
        </p:nvSpPr>
        <p:spPr>
          <a:xfrm>
            <a:off x="1143000" y="685800"/>
            <a:ext cx="4572000" cy="3429000"/>
          </a:xfrm>
          <a:ln/>
        </p:spPr>
      </p:sp>
      <p:sp>
        <p:nvSpPr>
          <p:cNvPr id="212996" name="Rectangle 3"/>
          <p:cNvSpPr>
            <a:spLocks noGrp="1" noChangeArrowheads="1"/>
          </p:cNvSpPr>
          <p:nvPr>
            <p:ph type="body" idx="1"/>
          </p:nvPr>
        </p:nvSpPr>
        <p:spPr>
          <a:noFill/>
          <a:ln/>
        </p:spPr>
        <p:txBody>
          <a:bodyPr/>
          <a:lstStyle/>
          <a:p>
            <a:endParaRPr lang="en-US">
              <a:latin typeface="Times New Roman" pitchFamily="-10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2EFEBDCD-6E24-DC41-928D-A5B6C1BD1366}" type="slidenum">
              <a:rPr lang="en-US">
                <a:solidFill>
                  <a:srgbClr val="000000"/>
                </a:solidFill>
              </a:rPr>
              <a:pPr/>
              <a:t>37</a:t>
            </a:fld>
            <a:endParaRPr lang="en-US">
              <a:solidFill>
                <a:srgbClr val="000000"/>
              </a:solidFill>
            </a:endParaRPr>
          </a:p>
        </p:txBody>
      </p:sp>
      <p:sp>
        <p:nvSpPr>
          <p:cNvPr id="212995" name="Rectangle 2"/>
          <p:cNvSpPr>
            <a:spLocks noGrp="1" noRot="1" noChangeAspect="1" noChangeArrowheads="1" noTextEdit="1"/>
          </p:cNvSpPr>
          <p:nvPr>
            <p:ph type="sldImg"/>
          </p:nvPr>
        </p:nvSpPr>
        <p:spPr>
          <a:xfrm>
            <a:off x="1143000" y="685800"/>
            <a:ext cx="4572000" cy="3429000"/>
          </a:xfrm>
          <a:ln/>
        </p:spPr>
      </p:sp>
      <p:sp>
        <p:nvSpPr>
          <p:cNvPr id="212996" name="Rectangle 3"/>
          <p:cNvSpPr>
            <a:spLocks noGrp="1" noChangeArrowheads="1"/>
          </p:cNvSpPr>
          <p:nvPr>
            <p:ph type="body" idx="1"/>
          </p:nvPr>
        </p:nvSpPr>
        <p:spPr>
          <a:noFill/>
          <a:ln/>
        </p:spPr>
        <p:txBody>
          <a:bodyPr/>
          <a:lstStyle/>
          <a:p>
            <a:endParaRPr lang="en-US">
              <a:latin typeface="Times New Roman" pitchFamily="-10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F352D-0EA7-4177-8EFC-D0B12F58A31A}" type="slidenum">
              <a:rPr lang="en-US" smtClean="0"/>
              <a:t>2</a:t>
            </a:fld>
            <a:endParaRPr lang="en-US"/>
          </a:p>
        </p:txBody>
      </p:sp>
    </p:spTree>
    <p:extLst>
      <p:ext uri="{BB962C8B-B14F-4D97-AF65-F5344CB8AC3E}">
        <p14:creationId xmlns:p14="http://schemas.microsoft.com/office/powerpoint/2010/main" val="361776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53289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F352D-0EA7-4177-8EFC-D0B12F58A31A}" type="slidenum">
              <a:rPr lang="en-US" smtClean="0"/>
              <a:t>47</a:t>
            </a:fld>
            <a:endParaRPr lang="en-US"/>
          </a:p>
        </p:txBody>
      </p:sp>
    </p:spTree>
    <p:extLst>
      <p:ext uri="{BB962C8B-B14F-4D97-AF65-F5344CB8AC3E}">
        <p14:creationId xmlns:p14="http://schemas.microsoft.com/office/powerpoint/2010/main" val="609519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31" indent="-285704" eaLnBrk="0" hangingPunct="0">
              <a:defRPr sz="2400">
                <a:solidFill>
                  <a:schemeClr val="tx1"/>
                </a:solidFill>
                <a:latin typeface="Arial" charset="0"/>
                <a:ea typeface="ＭＳ Ｐゴシック" charset="0"/>
              </a:defRPr>
            </a:lvl2pPr>
            <a:lvl3pPr marL="1142817" indent="-228564" eaLnBrk="0" hangingPunct="0">
              <a:defRPr sz="2400">
                <a:solidFill>
                  <a:schemeClr val="tx1"/>
                </a:solidFill>
                <a:latin typeface="Arial" charset="0"/>
                <a:ea typeface="ＭＳ Ｐゴシック" charset="0"/>
              </a:defRPr>
            </a:lvl3pPr>
            <a:lvl4pPr marL="1599943" indent="-228564" eaLnBrk="0" hangingPunct="0">
              <a:defRPr sz="2400">
                <a:solidFill>
                  <a:schemeClr val="tx1"/>
                </a:solidFill>
                <a:latin typeface="Arial" charset="0"/>
                <a:ea typeface="ＭＳ Ｐゴシック" charset="0"/>
              </a:defRPr>
            </a:lvl4pPr>
            <a:lvl5pPr marL="2057070" indent="-228564" eaLnBrk="0" hangingPunct="0">
              <a:defRPr sz="2400">
                <a:solidFill>
                  <a:schemeClr val="tx1"/>
                </a:solidFill>
                <a:latin typeface="Arial" charset="0"/>
                <a:ea typeface="ＭＳ Ｐゴシック" charset="0"/>
              </a:defRPr>
            </a:lvl5pPr>
            <a:lvl6pPr marL="2514196" indent="-228564" eaLnBrk="0" fontAlgn="base" hangingPunct="0">
              <a:spcBef>
                <a:spcPct val="0"/>
              </a:spcBef>
              <a:spcAft>
                <a:spcPct val="0"/>
              </a:spcAft>
              <a:defRPr sz="2400">
                <a:solidFill>
                  <a:schemeClr val="tx1"/>
                </a:solidFill>
                <a:latin typeface="Arial" charset="0"/>
                <a:ea typeface="ＭＳ Ｐゴシック" charset="0"/>
              </a:defRPr>
            </a:lvl6pPr>
            <a:lvl7pPr marL="2971324" indent="-228564" eaLnBrk="0" fontAlgn="base" hangingPunct="0">
              <a:spcBef>
                <a:spcPct val="0"/>
              </a:spcBef>
              <a:spcAft>
                <a:spcPct val="0"/>
              </a:spcAft>
              <a:defRPr sz="2400">
                <a:solidFill>
                  <a:schemeClr val="tx1"/>
                </a:solidFill>
                <a:latin typeface="Arial" charset="0"/>
                <a:ea typeface="ＭＳ Ｐゴシック" charset="0"/>
              </a:defRPr>
            </a:lvl7pPr>
            <a:lvl8pPr marL="3428450" indent="-228564" eaLnBrk="0" fontAlgn="base" hangingPunct="0">
              <a:spcBef>
                <a:spcPct val="0"/>
              </a:spcBef>
              <a:spcAft>
                <a:spcPct val="0"/>
              </a:spcAft>
              <a:defRPr sz="2400">
                <a:solidFill>
                  <a:schemeClr val="tx1"/>
                </a:solidFill>
                <a:latin typeface="Arial" charset="0"/>
                <a:ea typeface="ＭＳ Ｐゴシック" charset="0"/>
              </a:defRPr>
            </a:lvl8pPr>
            <a:lvl9pPr marL="3885576" indent="-22856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1E1012-E320-754C-82CD-96ADA192291B}" type="slidenum">
              <a:rPr lang="en-US" sz="1200">
                <a:solidFill>
                  <a:srgbClr val="000000"/>
                </a:solidFill>
                <a:latin typeface="Times New Roman" charset="0"/>
              </a:rPr>
              <a:pPr eaLnBrk="1" hangingPunct="1"/>
              <a:t>50</a:t>
            </a:fld>
            <a:endParaRPr lang="en-US" sz="1200">
              <a:solidFill>
                <a:srgbClr val="000000"/>
              </a:solidFill>
              <a:latin typeface="Times New Roman"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sz="1000" dirty="0">
                <a:latin typeface="Times New Roman" charset="0"/>
                <a:ea typeface="ＭＳ Ｐゴシック" charset="0"/>
                <a:cs typeface="ＭＳ Ｐゴシック" charset="0"/>
              </a:rPr>
              <a:t>This TIERED LOGIC can be illustrated by a schools that has ALIGNED its BEHAVIOR SUPPORT INTERVENTIONS OR PRACTICES BY THREE GENERAL TIERS</a:t>
            </a:r>
          </a:p>
          <a:p>
            <a:pPr eaLnBrk="1" hangingPunct="1">
              <a:spcBef>
                <a:spcPct val="0"/>
              </a:spcBef>
            </a:pPr>
            <a:endParaRPr lang="en-US" sz="1000" dirty="0">
              <a:latin typeface="Times New Roman" charset="0"/>
              <a:ea typeface="ＭＳ Ｐゴシック" charset="0"/>
              <a:cs typeface="ＭＳ Ｐゴシック" charset="0"/>
            </a:endParaRPr>
          </a:p>
          <a:p>
            <a:pPr eaLnBrk="1" hangingPunct="1">
              <a:spcBef>
                <a:spcPct val="0"/>
              </a:spcBef>
            </a:pPr>
            <a:r>
              <a:rPr lang="en-US" sz="1000" dirty="0">
                <a:latin typeface="Times New Roman" charset="0"/>
                <a:ea typeface="ＭＳ Ｐゴシック" charset="0"/>
                <a:cs typeface="ＭＳ Ｐゴシック" charset="0"/>
              </a:rPr>
              <a:t>TIER 1 PRACTICES ARE FOR ALL STUDENTS ACROSS ALL SCHOOL SETTINGS</a:t>
            </a:r>
          </a:p>
          <a:p>
            <a:pPr eaLnBrk="1" hangingPunct="1">
              <a:spcBef>
                <a:spcPct val="0"/>
              </a:spcBef>
            </a:pPr>
            <a:endParaRPr lang="en-US" sz="1000" dirty="0">
              <a:latin typeface="Times New Roman" charset="0"/>
              <a:ea typeface="ＭＳ Ｐゴシック" charset="0"/>
              <a:cs typeface="ＭＳ Ｐゴシック" charset="0"/>
            </a:endParaRPr>
          </a:p>
          <a:p>
            <a:pPr eaLnBrk="1" hangingPunct="1">
              <a:spcBef>
                <a:spcPct val="0"/>
              </a:spcBef>
            </a:pPr>
            <a:r>
              <a:rPr lang="en-US" sz="1000" dirty="0">
                <a:latin typeface="Times New Roman" charset="0"/>
                <a:ea typeface="ＭＳ Ｐゴシック" charset="0"/>
                <a:cs typeface="ＭＳ Ｐゴシック" charset="0"/>
              </a:rPr>
              <a:t>TIER 2 PRACTICES ARE FOR STUDENTS WHO REQUIRE SUPPLEMENTAL SPECIALIZED (SMALL GROUP) SUPPORTS</a:t>
            </a:r>
          </a:p>
          <a:p>
            <a:pPr eaLnBrk="1" hangingPunct="1">
              <a:spcBef>
                <a:spcPct val="0"/>
              </a:spcBef>
            </a:pPr>
            <a:endParaRPr lang="en-US" sz="1000" dirty="0">
              <a:latin typeface="Times New Roman" charset="0"/>
              <a:ea typeface="ＭＳ Ｐゴシック" charset="0"/>
              <a:cs typeface="ＭＳ Ｐゴシック" charset="0"/>
            </a:endParaRPr>
          </a:p>
          <a:p>
            <a:pPr eaLnBrk="1" hangingPunct="1">
              <a:spcBef>
                <a:spcPct val="0"/>
              </a:spcBef>
            </a:pPr>
            <a:r>
              <a:rPr lang="en-US" sz="1000" dirty="0">
                <a:latin typeface="Times New Roman" charset="0"/>
                <a:ea typeface="ＭＳ Ｐゴシック" charset="0"/>
                <a:cs typeface="ＭＳ Ｐゴシック" charset="0"/>
              </a:rPr>
              <a:t>TIER 3 PRACTICES ARE HIGHLY SPECIALIZED AND INTENSIVE FOR INDIVIDUAL STUDENTS.</a:t>
            </a:r>
          </a:p>
          <a:p>
            <a:pPr eaLnBrk="1" hangingPunct="1">
              <a:spcBef>
                <a:spcPct val="0"/>
              </a:spcBef>
            </a:pPr>
            <a:endParaRPr lang="en-US" sz="1000" dirty="0">
              <a:latin typeface="Times New Roman" charset="0"/>
              <a:ea typeface="ＭＳ Ｐゴシック" charset="0"/>
              <a:cs typeface="ＭＳ Ｐゴシック" charset="0"/>
            </a:endParaRPr>
          </a:p>
          <a:p>
            <a:pPr eaLnBrk="1" hangingPunct="1">
              <a:spcBef>
                <a:spcPct val="0"/>
              </a:spcBef>
            </a:pPr>
            <a:r>
              <a:rPr lang="en-US" sz="1000" dirty="0">
                <a:latin typeface="Times New Roman" charset="0"/>
                <a:ea typeface="ＭＳ Ｐゴシック" charset="0"/>
                <a:cs typeface="ＭＳ Ｐゴシック" charset="0"/>
              </a:rPr>
              <a:t>It is important to notice that these practices are</a:t>
            </a:r>
          </a:p>
          <a:p>
            <a:pPr eaLnBrk="1" hangingPunct="1">
              <a:spcBef>
                <a:spcPct val="0"/>
              </a:spcBef>
            </a:pPr>
            <a:r>
              <a:rPr lang="en-US" sz="1000" dirty="0">
                <a:latin typeface="Times New Roman" charset="0"/>
                <a:ea typeface="ＭＳ Ｐゴシック" charset="0"/>
                <a:cs typeface="ＭＳ Ｐゴシック" charset="0"/>
              </a:rPr>
              <a:t>SMALL IN NUMBER</a:t>
            </a:r>
          </a:p>
          <a:p>
            <a:pPr eaLnBrk="1" hangingPunct="1">
              <a:spcBef>
                <a:spcPct val="0"/>
              </a:spcBef>
            </a:pPr>
            <a:endParaRPr lang="en-US" sz="1000" dirty="0">
              <a:latin typeface="Times New Roman" charset="0"/>
              <a:ea typeface="ＭＳ Ｐゴシック" charset="0"/>
              <a:cs typeface="ＭＳ Ｐゴシック" charset="0"/>
            </a:endParaRPr>
          </a:p>
          <a:p>
            <a:pPr eaLnBrk="1" hangingPunct="1">
              <a:spcBef>
                <a:spcPct val="0"/>
              </a:spcBef>
            </a:pPr>
            <a:r>
              <a:rPr lang="en-US" sz="1000" dirty="0">
                <a:latin typeface="Times New Roman" charset="0"/>
                <a:ea typeface="ＭＳ Ｐゴシック" charset="0"/>
                <a:cs typeface="ＭＳ Ｐゴシック" charset="0"/>
              </a:rPr>
              <a:t>CONCEPTUALLY ALIGNED</a:t>
            </a:r>
          </a:p>
          <a:p>
            <a:pPr eaLnBrk="1" hangingPunct="1">
              <a:spcBef>
                <a:spcPct val="0"/>
              </a:spcBef>
            </a:pPr>
            <a:endParaRPr lang="en-US" sz="1000" dirty="0">
              <a:latin typeface="Times New Roman" charset="0"/>
              <a:ea typeface="ＭＳ Ｐゴシック" charset="0"/>
              <a:cs typeface="ＭＳ Ｐゴシック" charset="0"/>
            </a:endParaRPr>
          </a:p>
          <a:p>
            <a:pPr eaLnBrk="1" hangingPunct="1">
              <a:spcBef>
                <a:spcPct val="0"/>
              </a:spcBef>
            </a:pPr>
            <a:r>
              <a:rPr lang="en-US" sz="1000" dirty="0">
                <a:latin typeface="Times New Roman" charset="0"/>
                <a:ea typeface="ＭＳ Ｐゴシック" charset="0"/>
                <a:cs typeface="ＭＳ Ｐゴシック" charset="0"/>
              </a:rPr>
              <a:t>AND WOULD HAVE DATA RULES FOR MOVEMENT UP AND DOWN THE CONTINUUM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CULTURE</a:t>
            </a:r>
            <a:r>
              <a:rPr lang="en-US" baseline="0" dirty="0" smtClean="0">
                <a:latin typeface="Times New Roman" charset="0"/>
                <a:ea typeface="ＭＳ Ｐゴシック" charset="0"/>
                <a:cs typeface="ＭＳ Ｐゴシック" charset="0"/>
              </a:rPr>
              <a:t> is one our major considerations, and CULTURAL INFLUENCE is reflected in high attention toward</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CULTURAL EQUITY of expectations</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CULTURAL VALIDITY of data</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CULTURAL RELEVANCE of practices</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CULTURAL KNOWLEDGE of implementers</a:t>
            </a:r>
            <a:endParaRPr lang="en-US" dirty="0">
              <a:latin typeface="Times New Roman" charset="0"/>
              <a:ea typeface="ＭＳ Ｐゴシック"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25593" indent="-37468468"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126" eaLnBrk="0" fontAlgn="base" hangingPunct="0">
              <a:spcBef>
                <a:spcPct val="0"/>
              </a:spcBef>
              <a:spcAft>
                <a:spcPct val="0"/>
              </a:spcAft>
              <a:defRPr sz="2400">
                <a:solidFill>
                  <a:schemeClr val="tx1"/>
                </a:solidFill>
                <a:latin typeface="Comic Sans MS" charset="0"/>
                <a:ea typeface="ＭＳ Ｐゴシック" charset="0"/>
              </a:defRPr>
            </a:lvl6pPr>
            <a:lvl7pPr marL="914252" eaLnBrk="0" fontAlgn="base" hangingPunct="0">
              <a:spcBef>
                <a:spcPct val="0"/>
              </a:spcBef>
              <a:spcAft>
                <a:spcPct val="0"/>
              </a:spcAft>
              <a:defRPr sz="2400">
                <a:solidFill>
                  <a:schemeClr val="tx1"/>
                </a:solidFill>
                <a:latin typeface="Comic Sans MS" charset="0"/>
                <a:ea typeface="ＭＳ Ｐゴシック" charset="0"/>
              </a:defRPr>
            </a:lvl7pPr>
            <a:lvl8pPr marL="1371379" eaLnBrk="0" fontAlgn="base" hangingPunct="0">
              <a:spcBef>
                <a:spcPct val="0"/>
              </a:spcBef>
              <a:spcAft>
                <a:spcPct val="0"/>
              </a:spcAft>
              <a:defRPr sz="2400">
                <a:solidFill>
                  <a:schemeClr val="tx1"/>
                </a:solidFill>
                <a:latin typeface="Comic Sans MS" charset="0"/>
                <a:ea typeface="ＭＳ Ｐゴシック" charset="0"/>
              </a:defRPr>
            </a:lvl8pPr>
            <a:lvl9pPr marL="1828504" eaLnBrk="0" fontAlgn="base" hangingPunct="0">
              <a:spcBef>
                <a:spcPct val="0"/>
              </a:spcBef>
              <a:spcAft>
                <a:spcPct val="0"/>
              </a:spcAft>
              <a:defRPr sz="2400">
                <a:solidFill>
                  <a:schemeClr val="tx1"/>
                </a:solidFill>
                <a:latin typeface="Comic Sans MS" charset="0"/>
                <a:ea typeface="ＭＳ Ｐゴシック" charset="0"/>
              </a:defRPr>
            </a:lvl9pPr>
          </a:lstStyle>
          <a:p>
            <a:fld id="{7CA7315B-B997-0E4B-813B-C6203C9D2BC4}" type="slidenum">
              <a:rPr lang="en-US" sz="1200">
                <a:solidFill>
                  <a:srgbClr val="000000"/>
                </a:solidFill>
                <a:latin typeface="Times New Roman" charset="0"/>
              </a:rPr>
              <a:pPr/>
              <a:t>55</a:t>
            </a:fld>
            <a:endParaRPr lang="en-US" sz="1200">
              <a:solidFill>
                <a:srgbClr val="000000"/>
              </a:solidFill>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 LOVE This animation!  Very cool!!!</a:t>
            </a:r>
            <a:endParaRPr lang="en-US" dirty="0"/>
          </a:p>
        </p:txBody>
      </p:sp>
      <p:sp>
        <p:nvSpPr>
          <p:cNvPr id="4" name="Slide Number Placeholder 3"/>
          <p:cNvSpPr>
            <a:spLocks noGrp="1"/>
          </p:cNvSpPr>
          <p:nvPr>
            <p:ph type="sldNum" sz="quarter" idx="10"/>
          </p:nvPr>
        </p:nvSpPr>
        <p:spPr/>
        <p:txBody>
          <a:bodyPr/>
          <a:lstStyle/>
          <a:p>
            <a:fld id="{287D8C7D-3E24-3344-9588-AA0D6D18A9A3}"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Slide Image Placeholder 1"/>
          <p:cNvSpPr>
            <a:spLocks noGrp="1" noRot="1" noChangeAspect="1" noTextEdit="1"/>
          </p:cNvSpPr>
          <p:nvPr>
            <p:ph type="sldImg"/>
          </p:nvPr>
        </p:nvSpPr>
        <p:spPr>
          <a:xfrm>
            <a:off x="1143000" y="685800"/>
            <a:ext cx="4572000" cy="3429000"/>
          </a:xfrm>
          <a:ln/>
        </p:spPr>
      </p:sp>
      <p:sp>
        <p:nvSpPr>
          <p:cNvPr id="626691" name="Notes Placeholder 2"/>
          <p:cNvSpPr>
            <a:spLocks noGrp="1"/>
          </p:cNvSpPr>
          <p:nvPr>
            <p:ph type="body" idx="1"/>
          </p:nvPr>
        </p:nvSpPr>
        <p:spPr>
          <a:noFill/>
          <a:ln/>
        </p:spPr>
        <p:txBody>
          <a:bodyPr/>
          <a:lstStyle/>
          <a:p>
            <a:endParaRPr lang="en-US">
              <a:latin typeface="Times New Roman" pitchFamily="-108" charset="0"/>
            </a:endParaRPr>
          </a:p>
        </p:txBody>
      </p:sp>
      <p:sp>
        <p:nvSpPr>
          <p:cNvPr id="626692" name="Slide Number Placeholder 3"/>
          <p:cNvSpPr>
            <a:spLocks noGrp="1"/>
          </p:cNvSpPr>
          <p:nvPr>
            <p:ph type="sldNum" sz="quarter" idx="5"/>
          </p:nvPr>
        </p:nvSpPr>
        <p:spPr>
          <a:noFill/>
        </p:spPr>
        <p:txBody>
          <a:bodyPr/>
          <a:lstStyle/>
          <a:p>
            <a:fld id="{03E88099-4798-2C4C-A1E1-B5D6124FE840}" type="slidenum">
              <a:rPr lang="en-US">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71695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endParaRPr lang="en-US" i="1" dirty="0" smtClean="0">
              <a:ea typeface="ＭＳ Ｐゴシック"/>
            </a:endParaRPr>
          </a:p>
        </p:txBody>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3</a:t>
            </a:fld>
            <a:endParaRPr lang="en-US" dirty="0" smtClean="0">
              <a:solidFill>
                <a:prstClr val="black"/>
              </a:solidFill>
              <a:latin typeface="Arial"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r>
              <a:rPr lang="en-US" sz="1300" i="1" dirty="0">
                <a:ea typeface="ＭＳ Ｐゴシック"/>
              </a:rPr>
              <a:t>Note for second bullet:</a:t>
            </a:r>
          </a:p>
          <a:p>
            <a:endParaRPr lang="en-US" dirty="0" smtClean="0">
              <a:ea typeface="ＭＳ Ｐゴシック"/>
            </a:endParaRPr>
          </a:p>
          <a:p>
            <a:r>
              <a:rPr lang="en-US" i="1" dirty="0" smtClean="0">
                <a:ea typeface="ＭＳ Ｐゴシック"/>
              </a:rPr>
              <a:t>The decision to move a student directly to an intensive intervention should be made on an individual and case-by-case basis. In most cases, data should be collected over time to help demonstrate that the student’s low achievement/behavior challenges are both significant AND persistent. </a:t>
            </a:r>
          </a:p>
          <a:p>
            <a:pPr marL="905650" lvl="1" indent="-452825">
              <a:buFont typeface="Wingdings" pitchFamily="2" charset="2"/>
              <a:buChar char="§"/>
            </a:pPr>
            <a:endParaRPr lang="en-US" sz="1300" dirty="0">
              <a:solidFill>
                <a:srgbClr val="FF0000"/>
              </a:solidFill>
              <a:ea typeface="ＭＳ Ｐゴシック"/>
            </a:endParaRPr>
          </a:p>
          <a:p>
            <a:endParaRPr lang="en-US" dirty="0" smtClean="0">
              <a:ea typeface="ＭＳ Ｐゴシック"/>
            </a:endParaRPr>
          </a:p>
        </p:txBody>
      </p:sp>
      <p:sp>
        <p:nvSpPr>
          <p:cNvPr id="96259" name="Slide Number Placeholder 3"/>
          <p:cNvSpPr>
            <a:spLocks noGrp="1"/>
          </p:cNvSpPr>
          <p:nvPr>
            <p:ph type="sldNum" sz="quarter" idx="5"/>
          </p:nvPr>
        </p:nvSpPr>
        <p:spPr>
          <a:noFill/>
        </p:spPr>
        <p:txBody>
          <a:bodyPr/>
          <a:lstStyle/>
          <a:p>
            <a:fld id="{3458BCA1-050B-4640-87CE-6628520A433B}" type="slidenum">
              <a:rPr lang="en-US" smtClean="0">
                <a:solidFill>
                  <a:prstClr val="black"/>
                </a:solidFill>
                <a:latin typeface="Arial" charset="0"/>
                <a:ea typeface="ＭＳ Ｐゴシック"/>
                <a:cs typeface="ＭＳ Ｐゴシック"/>
              </a:rPr>
              <a:pPr/>
              <a:t>4</a:t>
            </a:fld>
            <a:endParaRPr lang="en-US" dirty="0" smtClean="0">
              <a:solidFill>
                <a:prstClr val="black"/>
              </a:solidFill>
              <a:latin typeface="Arial"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pPr defTabSz="899404" eaLnBrk="0" fontAlgn="base" hangingPunct="0">
              <a:spcBef>
                <a:spcPct val="30000"/>
              </a:spcBef>
              <a:spcAft>
                <a:spcPct val="0"/>
              </a:spcAft>
              <a:defRPr/>
            </a:pPr>
            <a:r>
              <a:rPr lang="en-US" i="1" dirty="0" smtClean="0">
                <a:ea typeface="ＭＳ Ｐゴシック"/>
              </a:rPr>
              <a:t>Achievement</a:t>
            </a:r>
            <a:r>
              <a:rPr lang="en-US" i="1" dirty="0">
                <a:ea typeface="ＭＳ Ｐゴシック"/>
              </a:rPr>
              <a:t>: </a:t>
            </a:r>
            <a:r>
              <a:rPr lang="en-US" dirty="0">
                <a:solidFill>
                  <a:srgbClr val="3B5978"/>
                </a:solidFill>
                <a:ea typeface="Franklin Gothic Book"/>
                <a:cs typeface="Franklin Gothic Book"/>
              </a:rPr>
              <a:t>2013 National Assessment of Educational Progress (NAEP) data showed </a:t>
            </a:r>
            <a:r>
              <a:rPr lang="en-US" dirty="0" smtClean="0">
                <a:solidFill>
                  <a:srgbClr val="3B5978"/>
                </a:solidFill>
                <a:ea typeface="Franklin Gothic Book"/>
                <a:cs typeface="Franklin Gothic Book"/>
              </a:rPr>
              <a:t>7 to 16 percent </a:t>
            </a:r>
            <a:r>
              <a:rPr lang="en-US" dirty="0">
                <a:solidFill>
                  <a:srgbClr val="3B5978"/>
                </a:solidFill>
                <a:ea typeface="Franklin Gothic Book"/>
                <a:cs typeface="Franklin Gothic Book"/>
              </a:rPr>
              <a:t>of students with disabilities (SWDs) scored “Proficient” or above across reading and mathematics at Grades 4 and 8. </a:t>
            </a:r>
          </a:p>
          <a:p>
            <a:pPr defTabSz="899404" eaLnBrk="0" fontAlgn="base" hangingPunct="0">
              <a:spcBef>
                <a:spcPct val="30000"/>
              </a:spcBef>
              <a:spcAft>
                <a:spcPct val="0"/>
              </a:spcAft>
              <a:defRPr/>
            </a:pPr>
            <a:endParaRPr lang="en-US" i="1" dirty="0" smtClean="0">
              <a:ea typeface="ＭＳ Ｐゴシック"/>
            </a:endParaRPr>
          </a:p>
          <a:p>
            <a:pPr defTabSz="899404" eaLnBrk="0" fontAlgn="base" hangingPunct="0">
              <a:spcBef>
                <a:spcPct val="30000"/>
              </a:spcBef>
              <a:spcAft>
                <a:spcPct val="0"/>
              </a:spcAft>
              <a:defRPr/>
            </a:pPr>
            <a:r>
              <a:rPr lang="en-US" i="1" dirty="0" smtClean="0">
                <a:ea typeface="ＭＳ Ｐゴシック"/>
              </a:rPr>
              <a:t>Dropout</a:t>
            </a:r>
            <a:r>
              <a:rPr lang="en-US" dirty="0">
                <a:solidFill>
                  <a:srgbClr val="3B5978"/>
                </a:solidFill>
                <a:ea typeface="ＭＳ Ｐゴシック"/>
              </a:rPr>
              <a:t>: </a:t>
            </a:r>
            <a:r>
              <a:rPr lang="en-US" dirty="0" smtClean="0">
                <a:solidFill>
                  <a:srgbClr val="3B5978"/>
                </a:solidFill>
                <a:ea typeface="Franklin Gothic Book"/>
                <a:cs typeface="Franklin Gothic Book"/>
              </a:rPr>
              <a:t>Students with disabilities </a:t>
            </a:r>
            <a:r>
              <a:rPr lang="en-US" dirty="0">
                <a:solidFill>
                  <a:srgbClr val="3B5978"/>
                </a:solidFill>
                <a:ea typeface="Franklin Gothic Book"/>
                <a:cs typeface="Franklin Gothic Book"/>
              </a:rPr>
              <a:t>are </a:t>
            </a:r>
            <a:r>
              <a:rPr lang="en-US" dirty="0" smtClean="0">
                <a:solidFill>
                  <a:srgbClr val="3B5978"/>
                </a:solidFill>
                <a:ea typeface="Franklin Gothic Book"/>
                <a:cs typeface="Franklin Gothic Book"/>
              </a:rPr>
              <a:t>more </a:t>
            </a:r>
            <a:r>
              <a:rPr lang="en-US" dirty="0">
                <a:solidFill>
                  <a:srgbClr val="3B5978"/>
                </a:solidFill>
                <a:ea typeface="Franklin Gothic Book"/>
                <a:cs typeface="Franklin Gothic Book"/>
              </a:rPr>
              <a:t>likely to drop out of high school than the general population (</a:t>
            </a:r>
            <a:r>
              <a:rPr lang="en-US" dirty="0" err="1"/>
              <a:t>Aud</a:t>
            </a:r>
            <a:r>
              <a:rPr lang="en-US" dirty="0"/>
              <a:t> et al., 2012; </a:t>
            </a:r>
            <a:r>
              <a:rPr lang="en-US" dirty="0" err="1"/>
              <a:t>Planty</a:t>
            </a:r>
            <a:r>
              <a:rPr lang="en-US" dirty="0"/>
              <a:t> et al., 2008</a:t>
            </a:r>
            <a:r>
              <a:rPr lang="en-US" dirty="0" smtClean="0"/>
              <a:t>).</a:t>
            </a:r>
            <a:endParaRPr lang="en-US" dirty="0"/>
          </a:p>
          <a:p>
            <a:pPr defTabSz="899404" eaLnBrk="0" fontAlgn="base" hangingPunct="0">
              <a:spcBef>
                <a:spcPct val="30000"/>
              </a:spcBef>
              <a:spcAft>
                <a:spcPct val="0"/>
              </a:spcAft>
              <a:defRPr/>
            </a:pPr>
            <a:endParaRPr lang="en-US" dirty="0">
              <a:solidFill>
                <a:srgbClr val="3B5978"/>
              </a:solidFill>
              <a:ea typeface="Franklin Gothic Book"/>
              <a:cs typeface="Franklin Gothic Book"/>
            </a:endParaRPr>
          </a:p>
          <a:p>
            <a:pPr defTabSz="899404" eaLnBrk="0" fontAlgn="base" hangingPunct="0">
              <a:spcBef>
                <a:spcPct val="30000"/>
              </a:spcBef>
              <a:spcAft>
                <a:spcPct val="0"/>
              </a:spcAft>
              <a:defRPr/>
            </a:pPr>
            <a:endParaRPr lang="en-US" dirty="0">
              <a:solidFill>
                <a:srgbClr val="3B5978"/>
              </a:solidFill>
              <a:ea typeface="Franklin Gothic Book"/>
              <a:cs typeface="Franklin Gothic Book"/>
            </a:endParaRPr>
          </a:p>
          <a:p>
            <a:pPr defTabSz="899404" eaLnBrk="0" fontAlgn="base" hangingPunct="0">
              <a:spcBef>
                <a:spcPct val="30000"/>
              </a:spcBef>
              <a:spcAft>
                <a:spcPct val="0"/>
              </a:spcAft>
              <a:defRPr/>
            </a:pPr>
            <a:r>
              <a:rPr lang="en-US" i="1" dirty="0" smtClean="0">
                <a:ea typeface="ＭＳ Ｐゴシック"/>
              </a:rPr>
              <a:t>Arrest:</a:t>
            </a:r>
            <a:r>
              <a:rPr lang="en-US" i="1" dirty="0">
                <a:ea typeface="ＭＳ Ｐゴシック"/>
              </a:rPr>
              <a:t> </a:t>
            </a:r>
            <a:r>
              <a:rPr lang="en-US" dirty="0" smtClean="0"/>
              <a:t>Twenty-three percent of </a:t>
            </a:r>
            <a:r>
              <a:rPr lang="en-US" dirty="0"/>
              <a:t>young adults with disabilities have been arrested at least once, approximately twice the rate of </a:t>
            </a:r>
            <a:r>
              <a:rPr lang="en-US" dirty="0" smtClean="0"/>
              <a:t>youths </a:t>
            </a:r>
            <a:r>
              <a:rPr lang="en-US" dirty="0"/>
              <a:t>in the general population (Sanford et al., 2011)</a:t>
            </a:r>
          </a:p>
          <a:p>
            <a:endParaRPr lang="en-US" b="1" dirty="0">
              <a:solidFill>
                <a:srgbClr val="3B5978"/>
              </a:solidFill>
              <a:ea typeface="Franklin Gothic Book"/>
              <a:cs typeface="Franklin Gothic Book"/>
            </a:endParaRPr>
          </a:p>
          <a:p>
            <a:endParaRPr lang="en-US" i="1" dirty="0" smtClean="0">
              <a:ea typeface="ＭＳ Ｐゴシック"/>
            </a:endParaRPr>
          </a:p>
        </p:txBody>
      </p:sp>
      <p:sp>
        <p:nvSpPr>
          <p:cNvPr id="87043" name="Slide Number Placeholder 3"/>
          <p:cNvSpPr>
            <a:spLocks noGrp="1"/>
          </p:cNvSpPr>
          <p:nvPr>
            <p:ph type="sldNum" sz="quarter" idx="5"/>
          </p:nvPr>
        </p:nvSpPr>
        <p:spPr>
          <a:noFill/>
        </p:spPr>
        <p:txBody>
          <a:bodyPr/>
          <a:lstStyle/>
          <a:p>
            <a:fld id="{5E293CC1-6635-45F3-80F8-62AFA64BFB8B}" type="slidenum">
              <a:rPr lang="en-US" smtClean="0">
                <a:solidFill>
                  <a:prstClr val="black"/>
                </a:solidFill>
              </a:rPr>
              <a:pPr/>
              <a:t>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F352D-0EA7-4177-8EFC-D0B12F58A31A}" type="slidenum">
              <a:rPr lang="en-US" smtClean="0"/>
              <a:t>6</a:t>
            </a:fld>
            <a:endParaRPr lang="en-US"/>
          </a:p>
        </p:txBody>
      </p:sp>
    </p:spTree>
    <p:extLst>
      <p:ext uri="{BB962C8B-B14F-4D97-AF65-F5344CB8AC3E}">
        <p14:creationId xmlns:p14="http://schemas.microsoft.com/office/powerpoint/2010/main" val="199198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NCII uses this graphic to illustrate</a:t>
            </a:r>
            <a:r>
              <a:rPr lang="en-US" baseline="0" dirty="0" smtClean="0"/>
              <a:t> the progression of DBI. We begin with a </a:t>
            </a:r>
            <a:r>
              <a:rPr lang="en-US" b="0" u="sng" baseline="0" dirty="0" smtClean="0"/>
              <a:t>secondary</a:t>
            </a:r>
            <a:r>
              <a:rPr lang="en-US" baseline="0" dirty="0" smtClean="0"/>
              <a:t> intervention program, delivered with greater intensity, and </a:t>
            </a:r>
            <a:r>
              <a:rPr lang="en-US" b="0" u="sng" baseline="0" dirty="0" smtClean="0"/>
              <a:t>progress</a:t>
            </a:r>
            <a:r>
              <a:rPr lang="en-US" baseline="0" dirty="0" smtClean="0"/>
              <a:t> monitor to determine the student’s response. If the student is </a:t>
            </a:r>
            <a:r>
              <a:rPr lang="en-US" b="0" u="sng" baseline="0" dirty="0" smtClean="0"/>
              <a:t>responsive</a:t>
            </a:r>
            <a:r>
              <a:rPr lang="en-US" baseline="0" dirty="0" smtClean="0"/>
              <a:t>, then we can </a:t>
            </a:r>
            <a:r>
              <a:rPr lang="en-US" b="0" u="sng" baseline="0" dirty="0" smtClean="0"/>
              <a:t>continue</a:t>
            </a:r>
            <a:r>
              <a:rPr lang="en-US" baseline="0" dirty="0" smtClean="0"/>
              <a:t> the current intervention or consider reducing intensity as goals are met (depending on the rate and duration of response and nature of skill deficits). If the student is </a:t>
            </a:r>
            <a:r>
              <a:rPr lang="en-US" b="0" u="sng" baseline="0" dirty="0" smtClean="0"/>
              <a:t>not</a:t>
            </a:r>
            <a:r>
              <a:rPr lang="en-US" baseline="0" dirty="0" smtClean="0"/>
              <a:t> sufficiently responsive, then we gather additional information through informal </a:t>
            </a:r>
            <a:r>
              <a:rPr lang="en-US" b="0" u="sng" baseline="0" dirty="0" smtClean="0"/>
              <a:t>diagnostic</a:t>
            </a:r>
            <a:r>
              <a:rPr lang="en-US" baseline="0" dirty="0" smtClean="0"/>
              <a:t> assessment, which identifies student needs to guide intervention </a:t>
            </a:r>
            <a:r>
              <a:rPr lang="en-US" b="0" u="sng" baseline="0" dirty="0" smtClean="0"/>
              <a:t>adaptations</a:t>
            </a:r>
            <a:r>
              <a:rPr lang="en-US" baseline="0" dirty="0" smtClean="0"/>
              <a:t>. We continue </a:t>
            </a:r>
            <a:r>
              <a:rPr lang="en-US" b="0" u="sng" baseline="0" dirty="0" smtClean="0"/>
              <a:t>progress</a:t>
            </a:r>
            <a:r>
              <a:rPr lang="en-US" baseline="0" dirty="0" smtClean="0"/>
              <a:t> monitoring to make decisions about whether the student is responding to the adapted intervention (NCII, 2013).</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4452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B4E0AFD-6487-7F41-A7B4-0080206F4E08}" type="slidenum">
              <a:rPr lang="en-US">
                <a:solidFill>
                  <a:srgbClr val="000000"/>
                </a:solidFill>
              </a:rPr>
              <a:pPr/>
              <a:t>16</a:t>
            </a:fld>
            <a:endParaRPr lang="en-US">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ＭＳ Ｐゴシック" pitchFamily="-108" charset="-128"/>
                <a:cs typeface="ＭＳ Ｐゴシック" pitchFamily="-108" charset="-128"/>
              </a:rPr>
              <a:t>The purpose of this session is to emphasize the connections among school climate, behavior support, and academic success by considering the core features of MTSS. Emphasis will be on the fundamentals related to leadership, theory of action, teaching practices, data-based decision making, culture and context, and tiered systems</a:t>
            </a:r>
            <a:endParaRPr lang="en-US" sz="1200" kern="1200" dirty="0">
              <a:solidFill>
                <a:schemeClr val="tx1"/>
              </a:solidFill>
              <a:effectLst/>
              <a:latin typeface="Times New Roman" pitchFamily="18" charset="0"/>
              <a:ea typeface="ＭＳ Ｐゴシック" pitchFamily="-108" charset="-128"/>
              <a:cs typeface="ＭＳ Ｐゴシック" pitchFamily="-10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43000" y="685800"/>
            <a:ext cx="4572000" cy="3429000"/>
          </a:xfrm>
          <a:ln/>
        </p:spPr>
      </p:sp>
      <p:sp>
        <p:nvSpPr>
          <p:cNvPr id="43011" name="Notes Placeholder 2"/>
          <p:cNvSpPr>
            <a:spLocks noGrp="1"/>
          </p:cNvSpPr>
          <p:nvPr>
            <p:ph type="body" idx="1"/>
          </p:nvPr>
        </p:nvSpPr>
        <p:spPr>
          <a:noFill/>
          <a:ln/>
        </p:spPr>
        <p:txBody>
          <a:bodyPr/>
          <a:lstStyle/>
          <a:p>
            <a:endParaRPr lang="en-US">
              <a:latin typeface="Times New Roman" pitchFamily="-108" charset="0"/>
            </a:endParaRPr>
          </a:p>
        </p:txBody>
      </p:sp>
      <p:sp>
        <p:nvSpPr>
          <p:cNvPr id="43012" name="Slide Number Placeholder 3"/>
          <p:cNvSpPr>
            <a:spLocks noGrp="1"/>
          </p:cNvSpPr>
          <p:nvPr>
            <p:ph type="sldNum" sz="quarter" idx="5"/>
          </p:nvPr>
        </p:nvSpPr>
        <p:spPr>
          <a:noFill/>
        </p:spPr>
        <p:txBody>
          <a:bodyPr/>
          <a:lstStyle/>
          <a:p>
            <a:fld id="{C1804989-C7A3-3A40-9BF8-58BA178497D8}" type="slidenum">
              <a:rPr lang="en-US">
                <a:solidFill>
                  <a:prstClr val="black"/>
                </a:solidFill>
              </a: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6431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B5E17AF-16CE-4F32-B6FE-3D193510FD52}" type="datetimeFigureOut">
              <a:rPr lang="en-US" smtClean="0"/>
              <a:t>7/15/2014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72A86F-FC92-4660-A1CD-F6E2CD71D319}" type="slidenum">
              <a:rPr lang="en-US" smtClean="0"/>
              <a:t>‹#›</a:t>
            </a:fld>
            <a:endParaRPr lang="en-US"/>
          </a:p>
        </p:txBody>
      </p:sp>
    </p:spTree>
    <p:extLst>
      <p:ext uri="{BB962C8B-B14F-4D97-AF65-F5344CB8AC3E}">
        <p14:creationId xmlns:p14="http://schemas.microsoft.com/office/powerpoint/2010/main" val="3520650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529327"/>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E17AF-16CE-4F32-B6FE-3D193510FD52}" type="datetimeFigureOut">
              <a:rPr lang="en-US" smtClean="0">
                <a:latin typeface="Arial"/>
              </a:rPr>
              <a:pPr/>
              <a:t>7/15/2014</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B172A86F-FC92-4660-A1CD-F6E2CD71D319}" type="slidenum">
              <a:rPr lang="en-US" smtClean="0">
                <a:latin typeface="Arial"/>
              </a:rPr>
              <a:pPr/>
              <a:t>‹#›</a:t>
            </a:fld>
            <a:endParaRPr lang="en-US">
              <a:latin typeface="Arial"/>
            </a:endParaRPr>
          </a:p>
        </p:txBody>
      </p:sp>
    </p:spTree>
    <p:extLst>
      <p:ext uri="{BB962C8B-B14F-4D97-AF65-F5344CB8AC3E}">
        <p14:creationId xmlns:p14="http://schemas.microsoft.com/office/powerpoint/2010/main" val="41136722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367344"/>
      </p:ext>
    </p:extLst>
  </p:cSld>
  <p:clrMapOvr>
    <a:overrideClrMapping bg1="dk1" tx1="lt1" bg2="dk2" tx2="lt2" accent1="accent1" accent2="accent2" accent3="accent3" accent4="accent4" accent5="accent5" accent6="accent6" hlink="hlink" folHlink="folHlink"/>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4007924617"/>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5E17AF-16CE-4F32-B6FE-3D193510FD52}" type="datetimeFigureOut">
              <a:rPr lang="en-US" smtClean="0">
                <a:latin typeface="Arial"/>
              </a:rPr>
              <a:pPr/>
              <a:t>7/15/2014</a:t>
            </a:fld>
            <a:endParaRPr lang="en-US">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B172A86F-FC92-4660-A1CD-F6E2CD71D319}"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0476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solidFill>
                  <a:srgbClr val="FFFFFF">
                    <a:lumMod val="75000"/>
                  </a:srgbClr>
                </a:solidFill>
                <a:latin typeface="Arial"/>
              </a:rPr>
              <a:pPr algn="r"/>
              <a:t>‹#›</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6909558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3985922016"/>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17AF-16CE-4F32-B6FE-3D193510FD52}" type="datetimeFigureOut">
              <a:rPr lang="en-US" smtClean="0">
                <a:latin typeface="Arial"/>
              </a:rPr>
              <a:pPr/>
              <a:t>7/15/2014</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B172A86F-FC92-4660-A1CD-F6E2CD71D319}"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6961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17AF-16CE-4F32-B6FE-3D193510FD52}" type="datetimeFigureOut">
              <a:rPr lang="en-US" smtClean="0">
                <a:latin typeface="Arial"/>
              </a:rPr>
              <a:pPr/>
              <a:t>7/15/2014</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B172A86F-FC92-4660-A1CD-F6E2CD71D319}" type="slidenum">
              <a:rPr lang="en-US" smtClean="0">
                <a:latin typeface="Arial"/>
              </a:rPr>
              <a:pPr/>
              <a:t>‹#›</a:t>
            </a:fld>
            <a:endParaRPr lang="en-US">
              <a:latin typeface="Arial"/>
            </a:endParaRPr>
          </a:p>
        </p:txBody>
      </p:sp>
    </p:spTree>
    <p:extLst>
      <p:ext uri="{BB962C8B-B14F-4D97-AF65-F5344CB8AC3E}">
        <p14:creationId xmlns:p14="http://schemas.microsoft.com/office/powerpoint/2010/main" val="8715317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8991364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501899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629CB-0C40-489E-B2FC-B728E15E29BC}" type="datetimeFigureOut">
              <a:rPr lang="en-US" smtClean="0">
                <a:latin typeface="Arial"/>
              </a:rPr>
              <a:pPr/>
              <a:t>7/15/2014</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593853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79532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616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94638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387388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7703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32564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E8D5FB70-1DB5-4919-80DB-DA558231D1D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134058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DFB04262-1598-482E-9FD8-D5435614D1F0}"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64949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619065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57E355C0-D83C-4DE9-8853-FFDD44CA7BE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04133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23D4C8B9-5B4B-4C1D-8772-B6AB460EA3D3}"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30414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38A21AE-4966-443B-A9C8-D7F7BC1D943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265381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6" name="Slide Number Placeholder 1"/>
          <p:cNvSpPr>
            <a:spLocks noGrp="1"/>
          </p:cNvSpPr>
          <p:nvPr>
            <p:ph type="sldNum" sz="quarter" idx="14"/>
          </p:nvPr>
        </p:nvSpPr>
        <p:spPr/>
        <p:txBody>
          <a:bodyPr/>
          <a:lstStyle>
            <a:lvl1pPr>
              <a:defRPr/>
            </a:lvl1pPr>
          </a:lstStyle>
          <a:p>
            <a:pPr>
              <a:defRPr/>
            </a:pPr>
            <a:fld id="{7B3900B5-CF33-459A-B236-5412F9B60BE4}"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79510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CEBD92D-B02D-4067-A454-CDB8318E2675}"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85673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a:defRPr>
                <a:latin typeface="Arial" pitchFamily="34" charset="0"/>
                <a:ea typeface="ＭＳ Ｐゴシック" charset="-128"/>
                <a:cs typeface="+mn-cs"/>
              </a:defRPr>
            </a:lvl1pPr>
          </a:lstStyle>
          <a:p>
            <a:pPr fontAlgn="base">
              <a:spcBef>
                <a:spcPct val="0"/>
              </a:spcBef>
              <a:spcAft>
                <a:spcPct val="0"/>
              </a:spcAft>
              <a:defRPr/>
            </a:pPr>
            <a:endParaRPr lang="en-US" sz="2400" dirty="0">
              <a:solidFill>
                <a:srgbClr val="000000"/>
              </a:solidFill>
            </a:endParaRPr>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a:latin typeface="Arial" pitchFamily="34" charset="0"/>
                <a:ea typeface="ＭＳ Ｐゴシック" charset="-128"/>
                <a:cs typeface="+mn-cs"/>
              </a:defRPr>
            </a:lvl1pPr>
          </a:lstStyle>
          <a:p>
            <a:pPr fontAlgn="base">
              <a:spcBef>
                <a:spcPct val="0"/>
              </a:spcBef>
              <a:spcAft>
                <a:spcPct val="0"/>
              </a:spcAft>
              <a:defRPr/>
            </a:pPr>
            <a:endParaRPr lang="en-US" sz="2400"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DFF5C3-A274-410C-AAF1-EF20ECC8218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442179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8FFC974-659D-4306-A5B5-127ECF323AF2}"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928440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2F560BD3-ABCD-45BA-B7B5-31979C4F1B5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995006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lgn="r">
              <a:defRPr/>
            </a:lvl1pPr>
          </a:lstStyle>
          <a:p>
            <a:pPr>
              <a:defRPr/>
            </a:pPr>
            <a:fld id="{3CA952A5-BC5D-483D-94FF-0FA3F206C07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56365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961423D-E95E-4D14-999D-CFD502B35BF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12778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20981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359067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64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91333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964107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848064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270514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840472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996193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67394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56846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72322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06969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49299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65579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10312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a:prstGeom prst="rect">
            <a:avLst/>
          </a:prstGeo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50189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56098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1731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431162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B094D1B2-26D5-48CC-9B16-6583E954EFA6}"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85168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25937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3004944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37674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714674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fontAlgn="base">
              <a:spcBef>
                <a:spcPct val="0"/>
              </a:spcBef>
              <a:spcAft>
                <a:spcPct val="0"/>
              </a:spcAft>
            </a:pPr>
            <a:endParaRPr lang="en-US" sz="2400" dirty="0">
              <a:solidFill>
                <a:srgbClr val="000000"/>
              </a:solidFill>
              <a:ea typeface="ＭＳ Ｐゴシック"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fontAlgn="base">
              <a:spcBef>
                <a:spcPct val="0"/>
              </a:spcBef>
              <a:spcAft>
                <a:spcPct val="0"/>
              </a:spcAft>
            </a:pPr>
            <a:endParaRPr lang="en-US" sz="2400" dirty="0">
              <a:solidFill>
                <a:srgbClr val="000000"/>
              </a:solidFill>
              <a:ea typeface="ＭＳ Ｐゴシック" charset="-128"/>
            </a:endParaRPr>
          </a:p>
        </p:txBody>
      </p:sp>
      <p:sp>
        <p:nvSpPr>
          <p:cNvPr id="6" name="Slide Number Placeholder 5"/>
          <p:cNvSpPr>
            <a:spLocks noGrp="1"/>
          </p:cNvSpPr>
          <p:nvPr>
            <p:ph type="sldNum" sz="quarter" idx="12"/>
          </p:nvPr>
        </p:nvSpPr>
        <p:spPr/>
        <p:txBody>
          <a:bodyPr/>
          <a:lstStyle/>
          <a:p>
            <a:fld id="{B094D1B2-26D5-48CC-9B16-6583E954EFA6}"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2689227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945340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936045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smtClean="0">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61812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pPr fontAlgn="base">
              <a:spcBef>
                <a:spcPct val="0"/>
              </a:spcBef>
              <a:spcAft>
                <a:spcPct val="0"/>
              </a:spcAft>
            </a:pPr>
            <a:endParaRPr lang="en-US" sz="2400" dirty="0">
              <a:solidFill>
                <a:srgbClr val="4E76A0">
                  <a:lumMod val="75000"/>
                </a:srgbClr>
              </a:solidFill>
              <a:ea typeface="ＭＳ Ｐゴシック" charset="-128"/>
            </a:endParaRPr>
          </a:p>
        </p:txBody>
      </p:sp>
      <p:sp>
        <p:nvSpPr>
          <p:cNvPr id="4" name="Footer Placeholder 3"/>
          <p:cNvSpPr>
            <a:spLocks noGrp="1"/>
          </p:cNvSpPr>
          <p:nvPr>
            <p:ph type="ftr" sz="quarter" idx="11"/>
          </p:nvPr>
        </p:nvSpPr>
        <p:spPr>
          <a:xfrm>
            <a:off x="5328340" y="6656743"/>
            <a:ext cx="3583885" cy="107722"/>
          </a:xfrm>
          <a:prstGeom prst="rect">
            <a:avLst/>
          </a:prstGeom>
        </p:spPr>
        <p:txBody>
          <a:bodyPr/>
          <a:lstStyle>
            <a:lvl1pPr>
              <a:defRPr sz="700"/>
            </a:lvl1pPr>
          </a:lstStyle>
          <a:p>
            <a:pPr fontAlgn="base">
              <a:spcBef>
                <a:spcPct val="0"/>
              </a:spcBef>
              <a:spcAft>
                <a:spcPct val="0"/>
              </a:spcAft>
            </a:pPr>
            <a:endParaRPr lang="en-US" dirty="0">
              <a:solidFill>
                <a:srgbClr val="000000"/>
              </a:solidFill>
              <a:ea typeface="ＭＳ Ｐゴシック" charset="-128"/>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05316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629CB-0C40-489E-B2FC-B728E15E29BC}"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E17AF-16CE-4F32-B6FE-3D193510FD52}"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A86F-FC92-4660-A1CD-F6E2CD71D319}"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629CB-0C40-489E-B2FC-B728E15E29BC}"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439681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629CB-0C40-489E-B2FC-B728E15E29BC}"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5E17AF-16CE-4F32-B6FE-3D193510FD52}" type="datetimeFigureOut">
              <a:rPr lang="en-US" smtClean="0"/>
              <a:t>7/15/2014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2A86F-FC92-4660-A1CD-F6E2CD71D31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629CB-0C40-489E-B2FC-B728E15E29BC}" type="datetimeFigureOut">
              <a:rPr lang="en-US" smtClean="0"/>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F3477EC8-074D-41C4-94AE-E9EA7CEEA348}" type="slidenum">
              <a:rPr lang="en-US" smtClean="0">
                <a:solidFill>
                  <a:srgbClr val="FFFFFF">
                    <a:lumMod val="75000"/>
                  </a:srgbClr>
                </a:solidFill>
              </a:rPr>
              <a:pPr algn="r"/>
              <a:t>‹#›</a:t>
            </a:fld>
            <a:endParaRPr lang="en-US" dirty="0">
              <a:solidFill>
                <a:srgbClr val="FFFFFF">
                  <a:lumMod val="75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629CB-0C40-489E-B2FC-B728E15E29BC}" type="datetimeFigureOut">
              <a:rPr lang="en-US" smtClean="0"/>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17AF-16CE-4F32-B6FE-3D193510FD52}"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A86F-FC92-4660-A1CD-F6E2CD71D31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17AF-16CE-4F32-B6FE-3D193510FD52}"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A86F-FC92-4660-A1CD-F6E2CD71D319}"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629CB-0C40-489E-B2FC-B728E15E29BC}"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629CB-0C40-489E-B2FC-B728E15E29BC}"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a:prstGeom prst="rect">
            <a:avLst/>
          </a:prstGeo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50189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619065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5E17AF-16CE-4F32-B6FE-3D193510FD52}" type="datetimeFigureOut">
              <a:rPr lang="en-US" smtClean="0"/>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72A86F-FC92-4660-A1CD-F6E2CD71D319}" type="slidenum">
              <a:rPr lang="en-US" smtClean="0"/>
              <a:t>‹#›</a:t>
            </a:fld>
            <a:endParaRPr lang="en-US"/>
          </a:p>
        </p:txBody>
      </p:sp>
    </p:spTree>
    <p:extLst>
      <p:ext uri="{BB962C8B-B14F-4D97-AF65-F5344CB8AC3E}">
        <p14:creationId xmlns:p14="http://schemas.microsoft.com/office/powerpoint/2010/main" val="1204925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5684675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4310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3634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66015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4828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9771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8865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6156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8F28D-85EE-CB48-8E28-160F3C8AEB91}" type="datetimeFigureOut">
              <a:rPr lang="en-US" smtClean="0">
                <a:solidFill>
                  <a:prstClr val="black">
                    <a:tint val="75000"/>
                  </a:prstClr>
                </a:solidFill>
                <a:latin typeface="Calibri"/>
              </a:rPr>
              <a:pPr/>
              <a:t>7/15/2014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ADD092-A63D-DA4B-8235-2184FF195CF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0575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smtClean="0"/>
              <a:t>Click to edit Master title style</a:t>
            </a:r>
            <a:endParaRPr lang="en-US"/>
          </a:p>
        </p:txBody>
      </p:sp>
    </p:spTree>
    <p:extLst>
      <p:ext uri="{BB962C8B-B14F-4D97-AF65-F5344CB8AC3E}">
        <p14:creationId xmlns:p14="http://schemas.microsoft.com/office/powerpoint/2010/main" val="19864447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B5E17AF-16CE-4F32-B6FE-3D193510FD52}" type="datetimeFigureOut">
              <a:rPr lang="en-US" smtClean="0"/>
              <a:t>7/15/2014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172A86F-FC92-4660-A1CD-F6E2CD71D319}" type="slidenum">
              <a:rPr lang="en-US" smtClean="0"/>
              <a:t>‹#›</a:t>
            </a:fld>
            <a:endParaRPr lang="en-US"/>
          </a:p>
        </p:txBody>
      </p:sp>
    </p:spTree>
    <p:extLst>
      <p:ext uri="{BB962C8B-B14F-4D97-AF65-F5344CB8AC3E}">
        <p14:creationId xmlns:p14="http://schemas.microsoft.com/office/powerpoint/2010/main" val="16632915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smtClean="0"/>
              <a:t>Click to edit Master title style</a:t>
            </a:r>
            <a:endParaRPr lang="en-US"/>
          </a:p>
        </p:txBody>
      </p:sp>
    </p:spTree>
    <p:extLst>
      <p:ext uri="{BB962C8B-B14F-4D97-AF65-F5344CB8AC3E}">
        <p14:creationId xmlns:p14="http://schemas.microsoft.com/office/powerpoint/2010/main" val="232168983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smtClean="0"/>
              <a:t>Click to edit Master title style</a:t>
            </a:r>
            <a:endParaRPr lang="en-US"/>
          </a:p>
        </p:txBody>
      </p:sp>
    </p:spTree>
    <p:extLst>
      <p:ext uri="{BB962C8B-B14F-4D97-AF65-F5344CB8AC3E}">
        <p14:creationId xmlns:p14="http://schemas.microsoft.com/office/powerpoint/2010/main" val="55647504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smtClean="0"/>
              <a:t>Click to edit Master title style</a:t>
            </a:r>
            <a:endParaRPr lang="en-US"/>
          </a:p>
        </p:txBody>
      </p:sp>
    </p:spTree>
    <p:extLst>
      <p:ext uri="{BB962C8B-B14F-4D97-AF65-F5344CB8AC3E}">
        <p14:creationId xmlns:p14="http://schemas.microsoft.com/office/powerpoint/2010/main" val="420161856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alibri"/>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alibri"/>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2A1F8C-6490-E94D-9EBD-485129544925}"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11688659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0CB541-D3EB-6248-8BF6-FD5AE76275DA}"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3888647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smtClean="0"/>
              <a:t>Click to edit Master title style</a:t>
            </a:r>
            <a:endParaRPr lang="en-US"/>
          </a:p>
        </p:txBody>
      </p:sp>
    </p:spTree>
    <p:extLst>
      <p:ext uri="{BB962C8B-B14F-4D97-AF65-F5344CB8AC3E}">
        <p14:creationId xmlns:p14="http://schemas.microsoft.com/office/powerpoint/2010/main" val="131852423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smtClean="0"/>
              <a:t>Click to edit Master title style</a:t>
            </a:r>
            <a:endParaRPr lang="en-US"/>
          </a:p>
        </p:txBody>
      </p:sp>
    </p:spTree>
    <p:extLst>
      <p:ext uri="{BB962C8B-B14F-4D97-AF65-F5344CB8AC3E}">
        <p14:creationId xmlns:p14="http://schemas.microsoft.com/office/powerpoint/2010/main" val="297378930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4DE44-25FC-6747-BE71-F1B756420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110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437DCE-123F-B246-956A-1EB4699F2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7997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E2AE87-C5C8-3B4C-B783-C26FE4DA1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77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B5E17AF-16CE-4F32-B6FE-3D193510FD52}" type="datetimeFigureOut">
              <a:rPr lang="en-US" smtClean="0"/>
              <a:t>7/15/2014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72A86F-FC92-4660-A1CD-F6E2CD71D319}" type="slidenum">
              <a:rPr lang="en-US" smtClean="0"/>
              <a:t>‹#›</a:t>
            </a:fld>
            <a:endParaRPr lang="en-US"/>
          </a:p>
        </p:txBody>
      </p:sp>
    </p:spTree>
    <p:extLst>
      <p:ext uri="{BB962C8B-B14F-4D97-AF65-F5344CB8AC3E}">
        <p14:creationId xmlns:p14="http://schemas.microsoft.com/office/powerpoint/2010/main" val="15115009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5A0ED-5BB3-2A47-B508-45395324E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37055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9C26EE-C56E-2D44-822E-365628CBEE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3890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84AB96-7207-2149-B0E4-33AC8B06C2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25478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C9B232-C2AE-FD4D-B8FA-23DB7041D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2190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2F55DA-C89F-914E-8A0F-C370F75438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4807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AD3AB6-A1D3-3A40-A7E4-5F4A6B234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756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6A5431-6407-7E40-A59E-4A71C0ED7E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3038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A24453-2467-BA46-9DCA-4089655487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9254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2A1F8C-6490-E94D-9EBD-4851295449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1510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0CB541-D3EB-6248-8BF6-FD5AE76275DA}"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127085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10.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6.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11.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7.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6.pn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8.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3.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9.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830115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99" r:id="rId7"/>
    <p:sldLayoutId id="2147483700" r:id="rId8"/>
    <p:sldLayoutId id="2147483701" r:id="rId9"/>
    <p:sldLayoutId id="2147483702" r:id="rId10"/>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July 15,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fontAlgn="base">
              <a:spcBef>
                <a:spcPct val="0"/>
              </a:spcBef>
              <a:spcAft>
                <a:spcPct val="0"/>
              </a:spcAft>
            </a:pPr>
            <a:fld id="{F3477EC8-074D-41C4-94AE-E9EA7CEEA348}" type="slidenum">
              <a:rPr lang="en-US" smtClean="0">
                <a:solidFill>
                  <a:srgbClr val="FFFFFF">
                    <a:lumMod val="75000"/>
                  </a:srgbClr>
                </a:solidFill>
              </a:rPr>
              <a:pPr algn="r" fontAlgn="base">
                <a:spcBef>
                  <a:spcPct val="0"/>
                </a:spcBef>
                <a:spcAft>
                  <a:spcPct val="0"/>
                </a:spcAft>
              </a:pPr>
              <a:t>‹#›</a:t>
            </a:fld>
            <a:endParaRPr lang="en-US" dirty="0">
              <a:solidFill>
                <a:srgbClr val="FFFFFF">
                  <a:lumMod val="75000"/>
                </a:srgbClr>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00"/>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A48F28D-85EE-CB48-8E28-160F3C8AEB91}" type="datetimeFigureOut">
              <a:rPr lang="en-US" smtClean="0">
                <a:solidFill>
                  <a:prstClr val="black">
                    <a:tint val="75000"/>
                  </a:prstClr>
                </a:solidFill>
                <a:latin typeface="Calibri"/>
                <a:ea typeface="Arial" pitchFamily="-108" charset="0"/>
                <a:cs typeface="Arial" pitchFamily="-108" charset="0"/>
              </a:rPr>
              <a:pPr defTabSz="457200"/>
              <a:t>7/15/2014</a:t>
            </a:fld>
            <a:endParaRPr lang="en-US">
              <a:solidFill>
                <a:prstClr val="black">
                  <a:tint val="75000"/>
                </a:prstClr>
              </a:solidFill>
              <a:latin typeface="Calibri"/>
              <a:ea typeface="Arial" pitchFamily="-108" charset="0"/>
              <a:cs typeface="Arial" pitchFamily="-10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a typeface="Arial" pitchFamily="-108" charset="0"/>
              <a:cs typeface="Arial" pitchFamily="-10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DD092-A63D-DA4B-8235-2184FF195CFB}" type="slidenum">
              <a:rPr lang="en-US" smtClean="0">
                <a:solidFill>
                  <a:prstClr val="black">
                    <a:tint val="75000"/>
                  </a:prstClr>
                </a:solidFill>
                <a:latin typeface="Calibri"/>
                <a:ea typeface="Arial" pitchFamily="-108" charset="0"/>
                <a:cs typeface="Arial" pitchFamily="-108" charset="0"/>
              </a:rPr>
              <a:pPr defTabSz="457200"/>
              <a:t>‹#›</a:t>
            </a:fld>
            <a:endParaRPr lang="en-US">
              <a:solidFill>
                <a:prstClr val="black">
                  <a:tint val="75000"/>
                </a:prstClr>
              </a:solidFill>
              <a:latin typeface="Calibri"/>
              <a:ea typeface="Arial" pitchFamily="-108" charset="0"/>
              <a:cs typeface="Arial" pitchFamily="-108" charset="0"/>
            </a:endParaRPr>
          </a:p>
        </p:txBody>
      </p:sp>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903753" y="6268145"/>
            <a:ext cx="2222607" cy="551556"/>
          </a:xfrm>
          <a:prstGeom prst="rect">
            <a:avLst/>
          </a:prstGeom>
        </p:spPr>
      </p:pic>
      <p:pic>
        <p:nvPicPr>
          <p:cNvPr id="10" name="Picture 7"/>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90488" y="6324600"/>
            <a:ext cx="111834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00740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fontAlgn="base">
              <a:spcBef>
                <a:spcPct val="0"/>
              </a:spcBef>
              <a:spcAft>
                <a:spcPct val="0"/>
              </a:spcAft>
              <a:defRPr/>
            </a:pPr>
            <a:fld id="{06810277-CCB7-AD4C-94B0-CF0A335F768B}" type="slidenum">
              <a:rPr lang="en-US">
                <a:solidFill>
                  <a:srgbClr val="000000"/>
                </a:solidFill>
                <a:latin typeface="Arial" charset="0"/>
                <a:ea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endParaRPr>
          </a:p>
        </p:txBody>
      </p:sp>
      <p:pic>
        <p:nvPicPr>
          <p:cNvPr id="1032" name="Picture 7"/>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0488" y="6408738"/>
            <a:ext cx="909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903753" y="6268145"/>
            <a:ext cx="2222607" cy="551556"/>
          </a:xfrm>
          <a:prstGeom prst="rect">
            <a:avLst/>
          </a:prstGeom>
        </p:spPr>
      </p:pic>
    </p:spTree>
    <p:extLst>
      <p:ext uri="{BB962C8B-B14F-4D97-AF65-F5344CB8AC3E}">
        <p14:creationId xmlns:p14="http://schemas.microsoft.com/office/powerpoint/2010/main" val="422812973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accent2"/>
          </a:solidFill>
          <a:latin typeface="+mj-lt"/>
          <a:ea typeface="ＭＳ Ｐゴシック" charset="0"/>
          <a:cs typeface="+mj-cs"/>
        </a:defRPr>
      </a:lvl1pPr>
      <a:lvl2pPr algn="ctr" rtl="0" eaLnBrk="0" fontAlgn="base" hangingPunct="0">
        <a:spcBef>
          <a:spcPct val="0"/>
        </a:spcBef>
        <a:spcAft>
          <a:spcPct val="0"/>
        </a:spcAft>
        <a:defRPr sz="4400">
          <a:solidFill>
            <a:schemeClr val="accent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accent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accent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accent2"/>
          </a:solidFill>
          <a:latin typeface="Arial" charset="0"/>
          <a:ea typeface="ＭＳ Ｐゴシック" charset="0"/>
          <a:cs typeface="Arial" charset="0"/>
        </a:defRPr>
      </a:lvl5pPr>
      <a:lvl6pPr marL="457200" algn="ctr" rtl="0" fontAlgn="base">
        <a:spcBef>
          <a:spcPct val="0"/>
        </a:spcBef>
        <a:spcAft>
          <a:spcPct val="0"/>
        </a:spcAft>
        <a:defRPr sz="4400">
          <a:solidFill>
            <a:schemeClr val="accent2"/>
          </a:solidFill>
          <a:latin typeface="Arial" charset="0"/>
          <a:cs typeface="Arial" charset="0"/>
        </a:defRPr>
      </a:lvl6pPr>
      <a:lvl7pPr marL="914400" algn="ctr" rtl="0" fontAlgn="base">
        <a:spcBef>
          <a:spcPct val="0"/>
        </a:spcBef>
        <a:spcAft>
          <a:spcPct val="0"/>
        </a:spcAft>
        <a:defRPr sz="4400">
          <a:solidFill>
            <a:schemeClr val="accent2"/>
          </a:solidFill>
          <a:latin typeface="Arial" charset="0"/>
          <a:cs typeface="Arial" charset="0"/>
        </a:defRPr>
      </a:lvl7pPr>
      <a:lvl8pPr marL="1371600" algn="ctr" rtl="0" fontAlgn="base">
        <a:spcBef>
          <a:spcPct val="0"/>
        </a:spcBef>
        <a:spcAft>
          <a:spcPct val="0"/>
        </a:spcAft>
        <a:defRPr sz="4400">
          <a:solidFill>
            <a:schemeClr val="accent2"/>
          </a:solidFill>
          <a:latin typeface="Arial" charset="0"/>
          <a:cs typeface="Arial" charset="0"/>
        </a:defRPr>
      </a:lvl8pPr>
      <a:lvl9pPr marL="1828800" algn="ctr" rtl="0" fontAlgn="base">
        <a:spcBef>
          <a:spcPct val="0"/>
        </a:spcBef>
        <a:spcAft>
          <a:spcPct val="0"/>
        </a:spcAft>
        <a:defRPr sz="4400">
          <a:solidFill>
            <a:schemeClr val="accent2"/>
          </a:solidFill>
          <a:latin typeface="Arial" charset="0"/>
          <a:cs typeface="Arial" charset="0"/>
        </a:defRPr>
      </a:lvl9pPr>
    </p:titleStyle>
    <p:bodyStyle>
      <a:lvl1pPr marL="342900" indent="-342900" algn="l" rtl="0" eaLnBrk="0" fontAlgn="base" hangingPunct="0">
        <a:spcBef>
          <a:spcPct val="30000"/>
        </a:spcBef>
        <a:spcAft>
          <a:spcPct val="25000"/>
        </a:spcAft>
        <a:buChar char="•"/>
        <a:defRPr sz="3600">
          <a:solidFill>
            <a:schemeClr val="tx1"/>
          </a:solidFill>
          <a:latin typeface="+mn-lt"/>
          <a:ea typeface="ＭＳ Ｐゴシック" charset="0"/>
          <a:cs typeface="+mn-cs"/>
        </a:defRPr>
      </a:lvl1pPr>
      <a:lvl2pPr marL="742950" indent="-285750" algn="l" rtl="0" eaLnBrk="0" fontAlgn="base" hangingPunct="0">
        <a:spcBef>
          <a:spcPct val="30000"/>
        </a:spcBef>
        <a:spcAft>
          <a:spcPct val="25000"/>
        </a:spcAft>
        <a:buChar char="–"/>
        <a:defRPr sz="2800">
          <a:solidFill>
            <a:schemeClr val="tx1"/>
          </a:solidFill>
          <a:latin typeface="+mn-lt"/>
          <a:ea typeface="Arial" charset="0"/>
          <a:cs typeface="+mn-cs"/>
        </a:defRPr>
      </a:lvl2pPr>
      <a:lvl3pPr marL="1143000" indent="-228600" algn="l" rtl="0" eaLnBrk="0" fontAlgn="base" hangingPunct="0">
        <a:spcBef>
          <a:spcPct val="30000"/>
        </a:spcBef>
        <a:spcAft>
          <a:spcPct val="25000"/>
        </a:spcAft>
        <a:buChar char="•"/>
        <a:defRPr sz="2400">
          <a:solidFill>
            <a:schemeClr val="tx1"/>
          </a:solidFill>
          <a:latin typeface="+mn-lt"/>
          <a:ea typeface="Arial" charset="0"/>
          <a:cs typeface="+mn-cs"/>
        </a:defRPr>
      </a:lvl3pPr>
      <a:lvl4pPr marL="1600200" indent="-228600" algn="l" rtl="0" eaLnBrk="0" fontAlgn="base" hangingPunct="0">
        <a:spcBef>
          <a:spcPct val="30000"/>
        </a:spcBef>
        <a:spcAft>
          <a:spcPct val="25000"/>
        </a:spcAft>
        <a:buChar char="–"/>
        <a:defRPr sz="2000">
          <a:solidFill>
            <a:schemeClr val="tx1"/>
          </a:solidFill>
          <a:latin typeface="+mn-lt"/>
          <a:ea typeface="Arial" charset="0"/>
          <a:cs typeface="+mn-cs"/>
        </a:defRPr>
      </a:lvl4pPr>
      <a:lvl5pPr marL="2057400" indent="-228600" algn="l" rtl="0" eaLnBrk="0" fontAlgn="base" hangingPunct="0">
        <a:spcBef>
          <a:spcPct val="30000"/>
        </a:spcBef>
        <a:spcAft>
          <a:spcPct val="25000"/>
        </a:spcAft>
        <a:buChar char="»"/>
        <a:defRPr sz="2000">
          <a:solidFill>
            <a:schemeClr val="tx1"/>
          </a:solidFill>
          <a:latin typeface="+mn-lt"/>
          <a:ea typeface="Arial" charset="0"/>
          <a:cs typeface="+mn-cs"/>
        </a:defRPr>
      </a:lvl5pPr>
      <a:lvl6pPr marL="2514600" indent="-228600" algn="l" rtl="0" fontAlgn="base">
        <a:spcBef>
          <a:spcPct val="30000"/>
        </a:spcBef>
        <a:spcAft>
          <a:spcPct val="25000"/>
        </a:spcAft>
        <a:buChar char="»"/>
        <a:defRPr sz="2000">
          <a:solidFill>
            <a:schemeClr val="tx1"/>
          </a:solidFill>
          <a:latin typeface="+mn-lt"/>
          <a:cs typeface="+mn-cs"/>
        </a:defRPr>
      </a:lvl6pPr>
      <a:lvl7pPr marL="2971800" indent="-228600" algn="l" rtl="0" fontAlgn="base">
        <a:spcBef>
          <a:spcPct val="30000"/>
        </a:spcBef>
        <a:spcAft>
          <a:spcPct val="25000"/>
        </a:spcAft>
        <a:buChar char="»"/>
        <a:defRPr sz="2000">
          <a:solidFill>
            <a:schemeClr val="tx1"/>
          </a:solidFill>
          <a:latin typeface="+mn-lt"/>
          <a:cs typeface="+mn-cs"/>
        </a:defRPr>
      </a:lvl7pPr>
      <a:lvl8pPr marL="3429000" indent="-228600" algn="l" rtl="0" fontAlgn="base">
        <a:spcBef>
          <a:spcPct val="30000"/>
        </a:spcBef>
        <a:spcAft>
          <a:spcPct val="25000"/>
        </a:spcAft>
        <a:buChar char="»"/>
        <a:defRPr sz="2000">
          <a:solidFill>
            <a:schemeClr val="tx1"/>
          </a:solidFill>
          <a:latin typeface="+mn-lt"/>
          <a:cs typeface="+mn-cs"/>
        </a:defRPr>
      </a:lvl8pPr>
      <a:lvl9pPr marL="3886200" indent="-228600" algn="l" rtl="0" fontAlgn="base">
        <a:spcBef>
          <a:spcPct val="30000"/>
        </a:spcBef>
        <a:spcAft>
          <a:spcPct val="2500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latin typeface="Arial"/>
              </a:rPr>
              <a:pPr/>
              <a:t>Tuesday, July 15, 2014</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fontAlgn="base">
              <a:spcBef>
                <a:spcPct val="0"/>
              </a:spcBef>
              <a:spcAft>
                <a:spcPct val="0"/>
              </a:spcAft>
            </a:pPr>
            <a:fld id="{F3477EC8-074D-41C4-94AE-E9EA7CEEA348}" type="slidenum">
              <a:rPr lang="en-US" smtClean="0">
                <a:solidFill>
                  <a:srgbClr val="FFFFFF">
                    <a:lumMod val="75000"/>
                  </a:srgbClr>
                </a:solidFill>
                <a:latin typeface="Arial"/>
              </a:rPr>
              <a:pPr algn="r" fontAlgn="base">
                <a:spcBef>
                  <a:spcPct val="0"/>
                </a:spcBef>
                <a:spcAft>
                  <a:spcPct val="0"/>
                </a:spcAft>
              </a:pPr>
              <a:t>‹#›</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08540950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dirty="0">
              <a:solidFill>
                <a:prstClr val="white">
                  <a:lumMod val="50000"/>
                </a:prstClr>
              </a:solidFill>
              <a:ea typeface="ＭＳ Ｐゴシック" charset="-128"/>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233014667"/>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fontAlgn="base">
              <a:spcBef>
                <a:spcPct val="0"/>
              </a:spcBef>
              <a:spcAft>
                <a:spcPct val="0"/>
              </a:spcAft>
            </a:pPr>
            <a:fld id="{4DBB3109-6B36-4C42-ABE5-993D6B0A452A}" type="slidenum">
              <a:rPr>
                <a:solidFill>
                  <a:srgbClr val="FFFFFF">
                    <a:lumMod val="75000"/>
                  </a:srgbClr>
                </a:solidFill>
              </a:rPr>
              <a:pP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34288978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5"/>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gray">
          <a:xfrm>
            <a:off x="0" y="0"/>
            <a:ext cx="9180513" cy="6886575"/>
          </a:xfrm>
          <a:prstGeom prst="rect">
            <a:avLst/>
          </a:prstGeom>
          <a:noFill/>
          <a:ln w="9525">
            <a:noFill/>
            <a:miter lim="800000"/>
            <a:headEnd/>
            <a:tailEnd/>
          </a:ln>
        </p:spPr>
      </p:pic>
      <p:sp>
        <p:nvSpPr>
          <p:cNvPr id="17411" name="Title Placeholder 1"/>
          <p:cNvSpPr>
            <a:spLocks noGrp="1"/>
          </p:cNvSpPr>
          <p:nvPr>
            <p:ph type="title"/>
          </p:nvPr>
        </p:nvSpPr>
        <p:spPr bwMode="gray">
          <a:xfrm>
            <a:off x="687388" y="317500"/>
            <a:ext cx="8224837" cy="14874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defRPr lang="en-US" sz="1000">
                <a:solidFill>
                  <a:schemeClr val="bg1">
                    <a:lumMod val="75000"/>
                  </a:schemeClr>
                </a:solidFill>
                <a:latin typeface="+mn-lt"/>
                <a:ea typeface="ＭＳ Ｐゴシック" charset="-128"/>
                <a:cs typeface="+mn-cs"/>
              </a:defRPr>
            </a:lvl1pPr>
          </a:lstStyle>
          <a:p>
            <a:pPr fontAlgn="base">
              <a:spcBef>
                <a:spcPct val="0"/>
              </a:spcBef>
              <a:spcAft>
                <a:spcPct val="0"/>
              </a:spcAft>
              <a:defRPr/>
            </a:pPr>
            <a:fld id="{9074FE86-8476-4439-AC3D-91E5489845D9}" type="slidenum">
              <a:rPr>
                <a:solidFill>
                  <a:srgbClr val="FFFFFF">
                    <a:lumMod val="75000"/>
                  </a:srgbClr>
                </a:solidFill>
              </a:rPr>
              <a:pPr fontAlgn="base">
                <a:spcBef>
                  <a:spcPct val="0"/>
                </a:spcBef>
                <a:spcAft>
                  <a:spcPct val="0"/>
                </a:spcAft>
                <a:defRPr/>
              </a:pPr>
              <a:t>‹#›</a:t>
            </a:fld>
            <a:endParaRPr dirty="0">
              <a:solidFill>
                <a:srgbClr val="FFFFFF">
                  <a:lumMod val="75000"/>
                </a:srgbClr>
              </a:solidFill>
            </a:endParaRPr>
          </a:p>
        </p:txBody>
      </p:sp>
    </p:spTree>
    <p:extLst>
      <p:ext uri="{BB962C8B-B14F-4D97-AF65-F5344CB8AC3E}">
        <p14:creationId xmlns:p14="http://schemas.microsoft.com/office/powerpoint/2010/main" val="12858218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fontAlgn="base">
              <a:spcBef>
                <a:spcPct val="0"/>
              </a:spcBef>
              <a:spcAft>
                <a:spcPct val="0"/>
              </a:spcAft>
            </a:pPr>
            <a:fld id="{4DBB3109-6B36-4C42-ABE5-993D6B0A452A}" type="slidenum">
              <a:rPr>
                <a:solidFill>
                  <a:srgbClr val="FFFFFF">
                    <a:lumMod val="75000"/>
                  </a:srgbClr>
                </a:solidFill>
              </a:rPr>
              <a:pP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0588561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prstClr val="white">
                    <a:lumMod val="75000"/>
                  </a:prstClr>
                </a:solidFill>
              </a:rPr>
              <a:pPr algn="r" fontAlgn="base">
                <a:spcBef>
                  <a:spcPct val="0"/>
                </a:spcBef>
                <a:spcAft>
                  <a:spcPct val="0"/>
                </a:spcAft>
              </a:pPr>
              <a:t>‹#›</a:t>
            </a:fld>
            <a:endParaRPr dirty="0">
              <a:solidFill>
                <a:prstClr val="white">
                  <a:lumMod val="75000"/>
                </a:prstClr>
              </a:solidFill>
            </a:endParaRPr>
          </a:p>
        </p:txBody>
      </p:sp>
    </p:spTree>
    <p:extLst>
      <p:ext uri="{BB962C8B-B14F-4D97-AF65-F5344CB8AC3E}">
        <p14:creationId xmlns:p14="http://schemas.microsoft.com/office/powerpoint/2010/main" val="2416414543"/>
      </p:ext>
    </p:extLst>
  </p:cSld>
  <p:clrMap bg1="lt1" tx1="dk1" bg2="lt2" tx2="dk2" accent1="accent1" accent2="accent2" accent3="accent3" accent4="accent4" accent5="accent5" accent6="accent6" hlink="hlink" folHlink="folHlink"/>
  <p:sldLayoutIdLst>
    <p:sldLayoutId id="2147483698" r:id="rId1"/>
    <p:sldLayoutId id="2147483711" r:id="rId2"/>
    <p:sldLayoutId id="2147483712" r:id="rId3"/>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4E76A0">
                    <a:lumMod val="75000"/>
                  </a:srgbClr>
                </a:solidFill>
              </a:rPr>
              <a:pPr algn="r" fontAlgn="base">
                <a:spcBef>
                  <a:spcPct val="0"/>
                </a:spcBef>
                <a:spcAft>
                  <a:spcPct val="0"/>
                </a:spcAft>
              </a:pPr>
              <a:t>‹#›</a:t>
            </a:fld>
            <a:endParaRPr dirty="0">
              <a:solidFill>
                <a:srgbClr val="4E76A0">
                  <a:lumMod val="75000"/>
                </a:srgbClr>
              </a:solidFill>
            </a:endParaRPr>
          </a:p>
        </p:txBody>
      </p:sp>
    </p:spTree>
    <p:extLst>
      <p:ext uri="{BB962C8B-B14F-4D97-AF65-F5344CB8AC3E}">
        <p14:creationId xmlns:p14="http://schemas.microsoft.com/office/powerpoint/2010/main" val="3194444724"/>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06366339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26"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fontAlgn="base">
              <a:spcBef>
                <a:spcPct val="0"/>
              </a:spcBef>
              <a:spcAft>
                <a:spcPct val="0"/>
              </a:spcAft>
            </a:pPr>
            <a:fld id="{4DBB3109-6B36-4C42-ABE5-993D6B0A452A}" type="slidenum">
              <a:rPr>
                <a:solidFill>
                  <a:srgbClr val="FFFFFF">
                    <a:lumMod val="75000"/>
                  </a:srgbClr>
                </a:solidFill>
              </a:rPr>
              <a:pP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41227315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7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7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7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7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7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9.png"/><Relationship Id="rId1" Type="http://schemas.openxmlformats.org/officeDocument/2006/relationships/slideLayout" Target="../slideLayouts/slideLayout7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6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01.xml"/></Relationships>
</file>

<file path=ppt/slides/_rels/slide6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01.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3" Type="http://schemas.openxmlformats.org/officeDocument/2006/relationships/hyperlink" Target="http://ies.ed.gov/ncee/wwc/PracticeGuide.aspx?sid=3" TargetMode="External"/><Relationship Id="rId2" Type="http://schemas.openxmlformats.org/officeDocument/2006/relationships/hyperlink" Target="http://nces.ed.gov/pubs2012/2012045.pdf" TargetMode="External"/><Relationship Id="rId1" Type="http://schemas.openxmlformats.org/officeDocument/2006/relationships/slideLayout" Target="../slideLayouts/slideLayout58.xml"/><Relationship Id="rId4" Type="http://schemas.openxmlformats.org/officeDocument/2006/relationships/hyperlink" Target="http://nationsreportcard.gov/reading_math_2013"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nces.ed.gov/pubs2008/2008031.pdf"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 Id="rId4" Type="http://schemas.openxmlformats.org/officeDocument/2006/relationships/hyperlink" Target="http://www.ies.ed.gov/ncser/pubs/20113004/pdf/20113004.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mailto:teepler@ghaps.org" TargetMode="External"/><Relationship Id="rId2" Type="http://schemas.openxmlformats.org/officeDocument/2006/relationships/hyperlink" Target="mailto:sugai.george@gmail.com" TargetMode="External"/><Relationship Id="rId1" Type="http://schemas.openxmlformats.org/officeDocument/2006/relationships/slideLayout" Target="../slideLayouts/slideLayout58.xml"/><Relationship Id="rId4" Type="http://schemas.openxmlformats.org/officeDocument/2006/relationships/hyperlink" Target="mailto:rzumeta@air.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00187"/>
            <a:ext cx="8228413" cy="2462213"/>
          </a:xfrm>
        </p:spPr>
        <p:txBody>
          <a:bodyPr>
            <a:normAutofit/>
          </a:bodyPr>
          <a:lstStyle/>
          <a:p>
            <a:r>
              <a:rPr lang="en-US" sz="3600" b="1" dirty="0"/>
              <a:t>Can We Get There From </a:t>
            </a:r>
            <a:r>
              <a:rPr lang="en-US" sz="3600" b="1" dirty="0" smtClean="0"/>
              <a:t>Here? : </a:t>
            </a:r>
            <a:br>
              <a:rPr lang="en-US" sz="3600" b="1" dirty="0" smtClean="0"/>
            </a:br>
            <a:r>
              <a:rPr lang="en-US" sz="3600" b="1" dirty="0" smtClean="0"/>
              <a:t>A </a:t>
            </a:r>
            <a:r>
              <a:rPr lang="en-US" sz="3600" b="1" dirty="0"/>
              <a:t>Critical Look at the Provision of Intensive Interventions</a:t>
            </a:r>
            <a:br>
              <a:rPr lang="en-US" sz="3600" b="1" dirty="0"/>
            </a:br>
            <a:endParaRPr lang="en-US" sz="4000" dirty="0"/>
          </a:p>
        </p:txBody>
      </p:sp>
      <p:sp>
        <p:nvSpPr>
          <p:cNvPr id="3" name="Text Placeholder 2"/>
          <p:cNvSpPr>
            <a:spLocks noGrp="1"/>
          </p:cNvSpPr>
          <p:nvPr>
            <p:ph type="body" sz="quarter" idx="12"/>
          </p:nvPr>
        </p:nvSpPr>
        <p:spPr>
          <a:xfrm>
            <a:off x="539496" y="3657600"/>
            <a:ext cx="8223504" cy="1169551"/>
          </a:xfrm>
        </p:spPr>
        <p:txBody>
          <a:bodyPr>
            <a:noAutofit/>
          </a:bodyPr>
          <a:lstStyle/>
          <a:p>
            <a:r>
              <a:rPr lang="en-US" sz="1800" b="1" dirty="0" smtClean="0">
                <a:solidFill>
                  <a:schemeClr val="tx1"/>
                </a:solidFill>
              </a:rPr>
              <a:t>George </a:t>
            </a:r>
            <a:r>
              <a:rPr lang="en-US" sz="1800" b="1" dirty="0" err="1" smtClean="0">
                <a:solidFill>
                  <a:schemeClr val="tx1"/>
                </a:solidFill>
              </a:rPr>
              <a:t>Sugai</a:t>
            </a:r>
            <a:r>
              <a:rPr lang="en-US" sz="1800" b="1" dirty="0" smtClean="0">
                <a:solidFill>
                  <a:schemeClr val="tx1"/>
                </a:solidFill>
              </a:rPr>
              <a:t>, Co-director, Positive Behavioral Intervention and Supports Center</a:t>
            </a:r>
          </a:p>
          <a:p>
            <a:r>
              <a:rPr lang="en-US" sz="1800" b="1" dirty="0" smtClean="0">
                <a:solidFill>
                  <a:schemeClr val="tx1"/>
                </a:solidFill>
              </a:rPr>
              <a:t>Rod </a:t>
            </a:r>
            <a:r>
              <a:rPr lang="en-US" sz="1800" b="1" dirty="0" err="1" smtClean="0">
                <a:solidFill>
                  <a:schemeClr val="tx1"/>
                </a:solidFill>
              </a:rPr>
              <a:t>Teeple</a:t>
            </a:r>
            <a:r>
              <a:rPr lang="en-US" sz="1800" b="1" dirty="0" smtClean="0">
                <a:solidFill>
                  <a:schemeClr val="tx1"/>
                </a:solidFill>
              </a:rPr>
              <a:t>, MTSS Coordinator &amp; School Psychologist, Grand Haven Area Public Schools </a:t>
            </a:r>
          </a:p>
          <a:p>
            <a:r>
              <a:rPr lang="en-US" sz="1800" b="1" dirty="0" smtClean="0">
                <a:solidFill>
                  <a:schemeClr val="tx1"/>
                </a:solidFill>
              </a:rPr>
              <a:t>Rebecca Zumeta, Deputy Director, National Center on Intensive Intervention</a:t>
            </a:r>
          </a:p>
        </p:txBody>
      </p:sp>
      <p:sp>
        <p:nvSpPr>
          <p:cNvPr id="5" name="TextBox 4"/>
          <p:cNvSpPr txBox="1"/>
          <p:nvPr/>
        </p:nvSpPr>
        <p:spPr>
          <a:xfrm>
            <a:off x="539496" y="5727916"/>
            <a:ext cx="7620000" cy="769441"/>
          </a:xfrm>
          <a:prstGeom prst="rect">
            <a:avLst/>
          </a:prstGeom>
          <a:noFill/>
        </p:spPr>
        <p:txBody>
          <a:bodyPr wrap="square" rtlCol="0">
            <a:spAutoFit/>
          </a:bodyPr>
          <a:lstStyle/>
          <a:p>
            <a:pPr algn="ctr"/>
            <a:r>
              <a:rPr lang="en-US" sz="2200" i="1" dirty="0" smtClean="0"/>
              <a:t>OSEP Project Directors’ Meeting</a:t>
            </a:r>
          </a:p>
          <a:p>
            <a:pPr algn="ctr"/>
            <a:r>
              <a:rPr lang="en-US" sz="2200" i="1" dirty="0" smtClean="0"/>
              <a:t>July 22, 2014</a:t>
            </a:r>
            <a:endParaRPr lang="en-US" sz="2200" i="1" dirty="0"/>
          </a:p>
        </p:txBody>
      </p:sp>
    </p:spTree>
    <p:extLst>
      <p:ext uri="{BB962C8B-B14F-4D97-AF65-F5344CB8AC3E}">
        <p14:creationId xmlns:p14="http://schemas.microsoft.com/office/powerpoint/2010/main" val="135282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a:t>
            </a:r>
            <a:r>
              <a:rPr lang="en-US" dirty="0"/>
              <a:t>Knowledge and skills are necessary, but not sufficient </a:t>
            </a:r>
          </a:p>
        </p:txBody>
      </p:sp>
      <p:graphicFrame>
        <p:nvGraphicFramePr>
          <p:cNvPr id="2" name="Table 1" descr="A table of negotiable and non-negotiables "/>
          <p:cNvGraphicFramePr>
            <a:graphicFrameLocks noGrp="1"/>
          </p:cNvGraphicFramePr>
          <p:nvPr>
            <p:extLst>
              <p:ext uri="{D42A27DB-BD31-4B8C-83A1-F6EECF244321}">
                <p14:modId xmlns:p14="http://schemas.microsoft.com/office/powerpoint/2010/main" val="199457049"/>
              </p:ext>
            </p:extLst>
          </p:nvPr>
        </p:nvGraphicFramePr>
        <p:xfrm>
          <a:off x="517719" y="988642"/>
          <a:ext cx="8108562" cy="4650158"/>
        </p:xfrm>
        <a:graphic>
          <a:graphicData uri="http://schemas.openxmlformats.org/drawingml/2006/table">
            <a:tbl>
              <a:tblPr firstRow="1" firstCol="1" bandRow="1"/>
              <a:tblGrid>
                <a:gridCol w="4308130"/>
                <a:gridCol w="3800432"/>
              </a:tblGrid>
              <a:tr h="221258">
                <a:tc>
                  <a:txBody>
                    <a:bodyPr/>
                    <a:lstStyle/>
                    <a:p>
                      <a:pPr marL="0" marR="0">
                        <a:lnSpc>
                          <a:spcPct val="115000"/>
                        </a:lnSpc>
                        <a:spcBef>
                          <a:spcPts val="0"/>
                        </a:spcBef>
                        <a:spcAft>
                          <a:spcPts val="0"/>
                        </a:spcAft>
                      </a:pPr>
                      <a:r>
                        <a:rPr lang="en-US" sz="1700" b="1" kern="1200" dirty="0">
                          <a:solidFill>
                            <a:srgbClr val="FFFFFF"/>
                          </a:solidFill>
                          <a:effectLst/>
                          <a:latin typeface="Arial"/>
                          <a:ea typeface="Times New Roman"/>
                          <a:cs typeface="Times New Roman"/>
                        </a:rPr>
                        <a:t>Non-Negotiables</a:t>
                      </a:r>
                      <a:endParaRPr lang="en-US" sz="1100" dirty="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700" b="1" kern="1200">
                          <a:solidFill>
                            <a:srgbClr val="FFFFFF"/>
                          </a:solidFill>
                          <a:effectLst/>
                          <a:latin typeface="Arial"/>
                          <a:ea typeface="Times New Roman"/>
                          <a:cs typeface="Times New Roman"/>
                        </a:rPr>
                        <a:t>Negotiables</a:t>
                      </a:r>
                      <a:endParaRPr lang="en-US" sz="110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221258">
                <a:tc>
                  <a:txBody>
                    <a:bodyPr/>
                    <a:lstStyle/>
                    <a:p>
                      <a:pPr marL="0" marR="0">
                        <a:lnSpc>
                          <a:spcPct val="115000"/>
                        </a:lnSpc>
                        <a:spcBef>
                          <a:spcPts val="0"/>
                        </a:spcBef>
                        <a:spcAft>
                          <a:spcPts val="0"/>
                        </a:spcAft>
                      </a:pPr>
                      <a:r>
                        <a:rPr lang="en-US" sz="1200" b="1" kern="1200">
                          <a:solidFill>
                            <a:srgbClr val="FFFFFF"/>
                          </a:solidFill>
                          <a:effectLst/>
                          <a:latin typeface="Arial"/>
                          <a:ea typeface="Times New Roman"/>
                          <a:cs typeface="Times New Roman"/>
                        </a:rPr>
                        <a:t>Staff Commitment</a:t>
                      </a:r>
                      <a:endParaRPr lang="en-US" sz="110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700">
                          <a:effectLst/>
                          <a:latin typeface="Arial"/>
                          <a:ea typeface="Times New Roman"/>
                          <a:cs typeface="Times New Roman"/>
                        </a:rPr>
                        <a:t> </a:t>
                      </a:r>
                      <a:endParaRPr lang="en-US" sz="1100">
                        <a:effectLst/>
                        <a:latin typeface="Calibri"/>
                        <a:ea typeface="Calibri"/>
                        <a:cs typeface="Times New Roman"/>
                      </a:endParaRPr>
                    </a:p>
                  </a:txBody>
                  <a:tcPr marL="34699" marR="34699" marT="9131"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471826">
                <a:tc>
                  <a:txBody>
                    <a:bodyPr/>
                    <a:lstStyle/>
                    <a:p>
                      <a:pPr marL="342900" marR="0" lvl="0" indent="-342900">
                        <a:lnSpc>
                          <a:spcPct val="115000"/>
                        </a:lnSpc>
                        <a:spcBef>
                          <a:spcPts val="0"/>
                        </a:spcBef>
                        <a:spcAft>
                          <a:spcPts val="0"/>
                        </a:spcAft>
                        <a:buFont typeface="Symbol"/>
                        <a:buChar char=""/>
                        <a:tabLst>
                          <a:tab pos="457200" algn="l"/>
                        </a:tabLst>
                      </a:pPr>
                      <a:r>
                        <a:rPr lang="en-US" sz="1200" b="1" kern="1200" dirty="0">
                          <a:solidFill>
                            <a:srgbClr val="FFFFFF"/>
                          </a:solidFill>
                          <a:effectLst/>
                          <a:latin typeface="Arial"/>
                          <a:ea typeface="Times New Roman"/>
                          <a:cs typeface="Times New Roman"/>
                        </a:rPr>
                        <a:t>Principal </a:t>
                      </a:r>
                      <a:endParaRPr lang="en-US" sz="1100" dirty="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dirty="0">
                          <a:solidFill>
                            <a:srgbClr val="FFFFFF"/>
                          </a:solidFill>
                          <a:effectLst/>
                          <a:latin typeface="Arial"/>
                          <a:ea typeface="Times New Roman"/>
                          <a:cs typeface="Times New Roman"/>
                        </a:rPr>
                        <a:t>Intervention staff </a:t>
                      </a:r>
                      <a:endParaRPr lang="en-US" sz="1100" dirty="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dirty="0">
                          <a:solidFill>
                            <a:srgbClr val="FFFFFF"/>
                          </a:solidFill>
                          <a:effectLst/>
                          <a:latin typeface="Arial"/>
                          <a:ea typeface="Times New Roman"/>
                          <a:cs typeface="Times New Roman"/>
                        </a:rPr>
                        <a:t>Special educators </a:t>
                      </a:r>
                      <a:endParaRPr lang="en-US" sz="1100" dirty="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Specific intervention staff involved  (e.g., reading specialists, social workers) in training and planning activities</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1258">
                <a:tc>
                  <a:txBody>
                    <a:bodyPr/>
                    <a:lstStyle/>
                    <a:p>
                      <a:pPr marL="0" marR="0">
                        <a:lnSpc>
                          <a:spcPct val="115000"/>
                        </a:lnSpc>
                        <a:spcBef>
                          <a:spcPts val="0"/>
                        </a:spcBef>
                        <a:spcAft>
                          <a:spcPts val="0"/>
                        </a:spcAft>
                      </a:pPr>
                      <a:r>
                        <a:rPr lang="en-US" sz="1200" b="1" kern="1200">
                          <a:solidFill>
                            <a:srgbClr val="FFFFFF"/>
                          </a:solidFill>
                          <a:effectLst/>
                          <a:latin typeface="Arial"/>
                          <a:ea typeface="Times New Roman"/>
                          <a:cs typeface="Times New Roman"/>
                        </a:rPr>
                        <a:t>Student Plans</a:t>
                      </a:r>
                      <a:endParaRPr lang="en-US" sz="110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700">
                          <a:effectLst/>
                          <a:latin typeface="Arial"/>
                          <a:ea typeface="Times New Roman"/>
                          <a:cs typeface="Times New Roman"/>
                        </a:rPr>
                        <a:t> </a:t>
                      </a:r>
                      <a:endParaRPr lang="en-US" sz="1100">
                        <a:effectLst/>
                        <a:latin typeface="Calibri"/>
                        <a:ea typeface="Calibri"/>
                        <a:cs typeface="Times New Roman"/>
                      </a:endParaRPr>
                    </a:p>
                  </a:txBody>
                  <a:tcPr marL="34699" marR="34699" marT="9131"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520504">
                <a:tc>
                  <a:txBody>
                    <a:bodyPr/>
                    <a:lstStyle/>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Accurate student data </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Goal(s) for the intervention</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Timeline for executing and revisiting the plan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Content Area(s)</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Number of student plans</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Grade level(s)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1258">
                <a:tc>
                  <a:txBody>
                    <a:bodyPr/>
                    <a:lstStyle/>
                    <a:p>
                      <a:pPr marL="0" marR="0">
                        <a:lnSpc>
                          <a:spcPct val="115000"/>
                        </a:lnSpc>
                        <a:spcBef>
                          <a:spcPts val="0"/>
                        </a:spcBef>
                        <a:spcAft>
                          <a:spcPts val="0"/>
                        </a:spcAft>
                      </a:pPr>
                      <a:r>
                        <a:rPr lang="en-US" sz="1200" b="1" kern="1200">
                          <a:solidFill>
                            <a:srgbClr val="FFFFFF"/>
                          </a:solidFill>
                          <a:effectLst/>
                          <a:latin typeface="Arial"/>
                          <a:ea typeface="Times New Roman"/>
                          <a:cs typeface="Times New Roman"/>
                        </a:rPr>
                        <a:t>Student Meetings</a:t>
                      </a:r>
                      <a:endParaRPr lang="en-US" sz="110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700">
                          <a:effectLst/>
                          <a:latin typeface="Arial"/>
                          <a:ea typeface="Times New Roman"/>
                          <a:cs typeface="Times New Roman"/>
                        </a:rPr>
                        <a:t> </a:t>
                      </a:r>
                      <a:endParaRPr lang="en-US" sz="1100">
                        <a:effectLst/>
                        <a:latin typeface="Calibri"/>
                        <a:ea typeface="Calibri"/>
                        <a:cs typeface="Times New Roman"/>
                      </a:endParaRPr>
                    </a:p>
                  </a:txBody>
                  <a:tcPr marL="34699" marR="34699" marT="9131"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471826">
                <a:tc>
                  <a:txBody>
                    <a:bodyPr/>
                    <a:lstStyle/>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Data-driven</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Time to meet</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Structure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Frequency </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Schedule </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Team members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1258">
                <a:tc>
                  <a:txBody>
                    <a:bodyPr/>
                    <a:lstStyle/>
                    <a:p>
                      <a:pPr marL="0" marR="0">
                        <a:lnSpc>
                          <a:spcPct val="115000"/>
                        </a:lnSpc>
                        <a:spcBef>
                          <a:spcPts val="0"/>
                        </a:spcBef>
                        <a:spcAft>
                          <a:spcPts val="0"/>
                        </a:spcAft>
                      </a:pPr>
                      <a:r>
                        <a:rPr lang="en-US" sz="1200" b="1" kern="1200">
                          <a:solidFill>
                            <a:srgbClr val="FFFFFF"/>
                          </a:solidFill>
                          <a:effectLst/>
                          <a:latin typeface="Arial"/>
                          <a:ea typeface="Times New Roman"/>
                          <a:cs typeface="Times New Roman"/>
                        </a:rPr>
                        <a:t>Progress Monitoring Data for Intensive Intervention </a:t>
                      </a:r>
                      <a:endParaRPr lang="en-US" sz="110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700">
                          <a:effectLst/>
                          <a:latin typeface="Arial"/>
                          <a:ea typeface="Times New Roman"/>
                          <a:cs typeface="Times New Roman"/>
                        </a:rPr>
                        <a:t> </a:t>
                      </a:r>
                      <a:endParaRPr lang="en-US" sz="1100">
                        <a:effectLst/>
                        <a:latin typeface="Calibri"/>
                        <a:ea typeface="Calibri"/>
                        <a:cs typeface="Times New Roman"/>
                      </a:endParaRPr>
                    </a:p>
                  </a:txBody>
                  <a:tcPr marL="34699" marR="34699" marT="9131"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520504">
                <a:tc>
                  <a:txBody>
                    <a:bodyPr/>
                    <a:lstStyle/>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Valid, reliable tool</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Data are graphed</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Collected at regular intervals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Choice of tool </a:t>
                      </a:r>
                      <a:endParaRPr lang="en-US" sz="110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kern="1200">
                          <a:solidFill>
                            <a:srgbClr val="000000"/>
                          </a:solidFill>
                          <a:effectLst/>
                          <a:latin typeface="Arial"/>
                          <a:ea typeface="Times New Roman"/>
                          <a:cs typeface="Times New Roman"/>
                        </a:rPr>
                        <a:t>Use of progress monitoring data at other tiers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1258">
                <a:tc>
                  <a:txBody>
                    <a:bodyPr/>
                    <a:lstStyle/>
                    <a:p>
                      <a:pPr marL="0" marR="0" algn="just">
                        <a:lnSpc>
                          <a:spcPct val="115000"/>
                        </a:lnSpc>
                        <a:spcBef>
                          <a:spcPts val="0"/>
                        </a:spcBef>
                        <a:spcAft>
                          <a:spcPts val="0"/>
                        </a:spcAft>
                      </a:pPr>
                      <a:r>
                        <a:rPr lang="en-US" sz="1200" b="1" kern="1200">
                          <a:solidFill>
                            <a:srgbClr val="FFFFFF"/>
                          </a:solidFill>
                          <a:effectLst/>
                          <a:latin typeface="Arial"/>
                          <a:ea typeface="Times New Roman"/>
                          <a:cs typeface="Times New Roman"/>
                        </a:rPr>
                        <a:t>Students with Disabilities (SWDs)</a:t>
                      </a:r>
                      <a:endParaRPr lang="en-US" sz="1100">
                        <a:effectLst/>
                        <a:latin typeface="Calibri"/>
                        <a:ea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700">
                          <a:effectLst/>
                          <a:latin typeface="Arial"/>
                          <a:ea typeface="Times New Roman"/>
                          <a:cs typeface="Times New Roman"/>
                        </a:rPr>
                        <a:t> </a:t>
                      </a:r>
                      <a:endParaRPr lang="en-US" sz="1100">
                        <a:effectLst/>
                        <a:latin typeface="Calibri"/>
                        <a:ea typeface="Calibri"/>
                        <a:cs typeface="Times New Roman"/>
                      </a:endParaRPr>
                    </a:p>
                  </a:txBody>
                  <a:tcPr marL="34699" marR="34699" marT="9131"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359684">
                <a:tc>
                  <a:txBody>
                    <a:bodyPr/>
                    <a:lstStyle/>
                    <a:p>
                      <a:pPr marL="342900" marR="0" lvl="0" indent="-342900">
                        <a:lnSpc>
                          <a:spcPct val="115000"/>
                        </a:lnSpc>
                        <a:spcBef>
                          <a:spcPts val="0"/>
                        </a:spcBef>
                        <a:spcAft>
                          <a:spcPts val="0"/>
                        </a:spcAft>
                        <a:buFont typeface="Symbol"/>
                        <a:buChar char=""/>
                        <a:tabLst>
                          <a:tab pos="457200" algn="l"/>
                        </a:tabLst>
                      </a:pPr>
                      <a:r>
                        <a:rPr lang="en-US" sz="1200" b="1" kern="1200">
                          <a:solidFill>
                            <a:srgbClr val="FFFFFF"/>
                          </a:solidFill>
                          <a:effectLst/>
                          <a:latin typeface="Arial"/>
                          <a:ea typeface="Times New Roman"/>
                          <a:cs typeface="Times New Roman"/>
                        </a:rPr>
                        <a:t>SWDs must have access to intensive intervention </a:t>
                      </a:r>
                      <a:endParaRPr lang="en-US" sz="110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nSpc>
                          <a:spcPct val="115000"/>
                        </a:lnSpc>
                        <a:spcBef>
                          <a:spcPts val="0"/>
                        </a:spcBef>
                        <a:spcAft>
                          <a:spcPts val="0"/>
                        </a:spcAft>
                        <a:buFont typeface="Symbol"/>
                        <a:buChar char=""/>
                        <a:tabLst>
                          <a:tab pos="457200" algn="l"/>
                        </a:tabLst>
                      </a:pPr>
                      <a:r>
                        <a:rPr lang="en-US" sz="1200" kern="1200" dirty="0">
                          <a:solidFill>
                            <a:srgbClr val="000000"/>
                          </a:solidFill>
                          <a:effectLst/>
                          <a:latin typeface="Arial"/>
                          <a:ea typeface="Times New Roman"/>
                          <a:cs typeface="Times New Roman"/>
                        </a:rPr>
                        <a:t>Who delivers intervention for SWDs </a:t>
                      </a:r>
                      <a:endParaRPr lang="en-US" sz="1100" dirty="0">
                        <a:effectLst/>
                        <a:latin typeface="Calibri"/>
                        <a:cs typeface="Times New Roman"/>
                      </a:endParaRPr>
                    </a:p>
                    <a:p>
                      <a:pPr marL="342900" marR="0" lvl="0" indent="-342900">
                        <a:lnSpc>
                          <a:spcPct val="115000"/>
                        </a:lnSpc>
                        <a:spcBef>
                          <a:spcPts val="0"/>
                        </a:spcBef>
                        <a:spcAft>
                          <a:spcPts val="0"/>
                        </a:spcAft>
                        <a:buFont typeface="Symbol"/>
                        <a:buChar char=""/>
                        <a:tabLst>
                          <a:tab pos="457200" algn="l"/>
                        </a:tabLst>
                      </a:pPr>
                      <a:r>
                        <a:rPr lang="en-US" sz="1200" kern="1200" dirty="0">
                          <a:solidFill>
                            <a:srgbClr val="000000"/>
                          </a:solidFill>
                          <a:effectLst/>
                          <a:latin typeface="Arial"/>
                          <a:ea typeface="Times New Roman"/>
                          <a:cs typeface="Times New Roman"/>
                        </a:rPr>
                        <a:t>Inclusion of students with and without IEPs</a:t>
                      </a:r>
                      <a:endParaRPr lang="en-US" sz="1100" dirty="0">
                        <a:effectLst/>
                        <a:latin typeface="Calibri"/>
                        <a:cs typeface="Times New Roman"/>
                      </a:endParaRPr>
                    </a:p>
                  </a:txBody>
                  <a:tcPr marL="34699" marR="34699" marT="913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4" name="Slide Number Placeholder 3"/>
          <p:cNvSpPr>
            <a:spLocks noGrp="1"/>
          </p:cNvSpPr>
          <p:nvPr>
            <p:ph type="sldNum" sz="quarter" idx="11"/>
          </p:nvPr>
        </p:nvSpPr>
        <p:spPr/>
        <p:txBody>
          <a:bodyPr/>
          <a:lstStyle/>
          <a:p>
            <a:pPr>
              <a:defRPr/>
            </a:pPr>
            <a:fld id="{DFB04262-1598-482E-9FD8-D5435614D1F0}" type="slidenum">
              <a:rPr lang="en-US" smtClean="0">
                <a:solidFill>
                  <a:srgbClr val="FFFFFF">
                    <a:lumMod val="75000"/>
                  </a:srgbClr>
                </a:solidFill>
              </a:rPr>
              <a:pPr>
                <a:defRPr/>
              </a:pPr>
              <a:t>10</a:t>
            </a:fld>
            <a:endParaRPr lang="en-US" dirty="0">
              <a:solidFill>
                <a:srgbClr val="FFFFFF">
                  <a:lumMod val="75000"/>
                </a:srgbClr>
              </a:solidFill>
            </a:endParaRPr>
          </a:p>
        </p:txBody>
      </p:sp>
    </p:spTree>
    <p:extLst>
      <p:ext uri="{BB962C8B-B14F-4D97-AF65-F5344CB8AC3E}">
        <p14:creationId xmlns:p14="http://schemas.microsoft.com/office/powerpoint/2010/main" val="804125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a:t>
            </a:r>
            <a:r>
              <a:rPr lang="en-US" dirty="0"/>
              <a:t>Confusion about the role of special </a:t>
            </a:r>
            <a:r>
              <a:rPr lang="en-US" dirty="0" smtClean="0"/>
              <a:t>education</a:t>
            </a:r>
            <a:endParaRPr lang="en-US" dirty="0"/>
          </a:p>
        </p:txBody>
      </p:sp>
      <p:pic>
        <p:nvPicPr>
          <p:cNvPr id="5" name="Picture 2" descr="&quot; &quot;"/>
          <p:cNvPicPr>
            <a:picLocks noChangeAspect="1" noChangeArrowheads="1"/>
          </p:cNvPicPr>
          <p:nvPr/>
        </p:nvPicPr>
        <p:blipFill>
          <a:blip r:embed="rId2"/>
          <a:srcRect/>
          <a:stretch>
            <a:fillRect/>
          </a:stretch>
        </p:blipFill>
        <p:spPr bwMode="auto">
          <a:xfrm>
            <a:off x="4317841" y="1981200"/>
            <a:ext cx="588962" cy="1439862"/>
          </a:xfrm>
          <a:prstGeom prst="rect">
            <a:avLst/>
          </a:prstGeom>
          <a:noFill/>
          <a:ln w="9525">
            <a:noFill/>
            <a:miter lim="800000"/>
            <a:headEnd/>
            <a:tailEnd/>
          </a:ln>
        </p:spPr>
      </p:pic>
      <p:sp>
        <p:nvSpPr>
          <p:cNvPr id="2" name="Content Placeholder 1"/>
          <p:cNvSpPr>
            <a:spLocks noGrp="1"/>
          </p:cNvSpPr>
          <p:nvPr>
            <p:ph idx="1"/>
          </p:nvPr>
        </p:nvSpPr>
        <p:spPr>
          <a:xfrm>
            <a:off x="687526" y="2055813"/>
            <a:ext cx="8380274" cy="3852006"/>
          </a:xfrm>
        </p:spPr>
        <p:txBody>
          <a:bodyPr/>
          <a:lstStyle/>
          <a:p>
            <a:endParaRPr lang="en-US" dirty="0" smtClean="0"/>
          </a:p>
          <a:p>
            <a:endParaRPr lang="en-US" dirty="0"/>
          </a:p>
          <a:p>
            <a:endParaRPr lang="en-US" dirty="0" smtClean="0"/>
          </a:p>
          <a:p>
            <a:r>
              <a:rPr lang="en-US" dirty="0" smtClean="0"/>
              <a:t>Special education separate from MTSS/RTI/PBIS</a:t>
            </a:r>
          </a:p>
          <a:p>
            <a:r>
              <a:rPr lang="en-US" dirty="0" smtClean="0"/>
              <a:t>Inability of students with disabilities to access intensive intervention services in many schools </a:t>
            </a:r>
          </a:p>
          <a:p>
            <a:r>
              <a:rPr lang="en-US" dirty="0" smtClean="0"/>
              <a:t>Avoiding referral because general education intervention services “are better than what s/he would get in special ed.” </a:t>
            </a:r>
          </a:p>
          <a:p>
            <a:r>
              <a:rPr lang="en-US" dirty="0" smtClean="0"/>
              <a:t>Uncertainty about when/how identification occurs </a:t>
            </a:r>
          </a:p>
          <a:p>
            <a:endParaRPr lang="en-US" dirty="0"/>
          </a:p>
        </p:txBody>
      </p:sp>
      <p:sp>
        <p:nvSpPr>
          <p:cNvPr id="4" name="Slide Number Placeholder 3"/>
          <p:cNvSpPr>
            <a:spLocks noGrp="1"/>
          </p:cNvSpPr>
          <p:nvPr>
            <p:ph type="sldNum" sz="quarter" idx="10"/>
          </p:nvPr>
        </p:nvSpPr>
        <p:spPr/>
        <p:txBody>
          <a:bodyPr/>
          <a:lstStyle/>
          <a:p>
            <a:pPr>
              <a:defRPr/>
            </a:pPr>
            <a:fld id="{DFB04262-1598-482E-9FD8-D5435614D1F0}" type="slidenum">
              <a:rPr lang="en-US" smtClean="0">
                <a:solidFill>
                  <a:srgbClr val="FFFFFF">
                    <a:lumMod val="75000"/>
                  </a:srgbClr>
                </a:solidFill>
              </a:rPr>
              <a:pPr>
                <a:defRPr/>
              </a:pPr>
              <a:t>11</a:t>
            </a:fld>
            <a:endParaRPr lang="en-US" dirty="0">
              <a:solidFill>
                <a:srgbClr val="FFFFFF">
                  <a:lumMod val="75000"/>
                </a:srgbClr>
              </a:solidFill>
            </a:endParaRPr>
          </a:p>
        </p:txBody>
      </p:sp>
    </p:spTree>
    <p:extLst>
      <p:ext uri="{BB962C8B-B14F-4D97-AF65-F5344CB8AC3E}">
        <p14:creationId xmlns:p14="http://schemas.microsoft.com/office/powerpoint/2010/main" val="4292823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a:t>
            </a:r>
            <a:r>
              <a:rPr lang="en-US" dirty="0"/>
              <a:t>Embedding intensive intervention within broader systems change </a:t>
            </a:r>
          </a:p>
        </p:txBody>
      </p:sp>
      <p:grpSp>
        <p:nvGrpSpPr>
          <p:cNvPr id="7" name="Group 6" descr="Different quotes around intensive intervention"/>
          <p:cNvGrpSpPr/>
          <p:nvPr/>
        </p:nvGrpSpPr>
        <p:grpSpPr>
          <a:xfrm>
            <a:off x="746760" y="2038200"/>
            <a:ext cx="8107680" cy="3695373"/>
            <a:chOff x="746760" y="2038200"/>
            <a:chExt cx="8107680" cy="3695373"/>
          </a:xfrm>
        </p:grpSpPr>
        <p:sp>
          <p:nvSpPr>
            <p:cNvPr id="5" name="Oval 4"/>
            <p:cNvSpPr/>
            <p:nvPr/>
          </p:nvSpPr>
          <p:spPr>
            <a:xfrm>
              <a:off x="3200400" y="3200400"/>
              <a:ext cx="3048000" cy="1726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3541693"/>
              <a:ext cx="2286000" cy="1384995"/>
            </a:xfrm>
            <a:prstGeom prst="rect">
              <a:avLst/>
            </a:prstGeom>
            <a:noFill/>
          </p:spPr>
          <p:txBody>
            <a:bodyPr wrap="square" rtlCol="0">
              <a:spAutoFit/>
            </a:bodyPr>
            <a:lstStyle/>
            <a:p>
              <a:pPr algn="ctr"/>
              <a:r>
                <a:rPr lang="en-US" sz="2800" dirty="0" smtClean="0">
                  <a:solidFill>
                    <a:schemeClr val="bg1"/>
                  </a:solidFill>
                </a:rPr>
                <a:t>Intensive Intervention</a:t>
              </a:r>
            </a:p>
            <a:p>
              <a:pPr algn="ctr"/>
              <a:endParaRPr lang="en-US" sz="2800" dirty="0">
                <a:solidFill>
                  <a:schemeClr val="bg1"/>
                </a:solidFill>
              </a:endParaRPr>
            </a:p>
          </p:txBody>
        </p:sp>
        <p:sp>
          <p:nvSpPr>
            <p:cNvPr id="8" name="TextBox 7"/>
            <p:cNvSpPr txBox="1"/>
            <p:nvPr/>
          </p:nvSpPr>
          <p:spPr>
            <a:xfrm>
              <a:off x="746760" y="2098829"/>
              <a:ext cx="2072640" cy="923330"/>
            </a:xfrm>
            <a:prstGeom prst="rect">
              <a:avLst/>
            </a:prstGeom>
            <a:noFill/>
            <a:ln>
              <a:solidFill>
                <a:schemeClr val="accent1"/>
              </a:solidFill>
            </a:ln>
          </p:spPr>
          <p:txBody>
            <a:bodyPr wrap="square" rtlCol="0">
              <a:spAutoFit/>
            </a:bodyPr>
            <a:lstStyle/>
            <a:p>
              <a:pPr algn="ctr"/>
              <a:r>
                <a:rPr lang="en-US" dirty="0" smtClean="0"/>
                <a:t>“We can’t afford to focus on a small number of kids.” </a:t>
              </a:r>
              <a:endParaRPr lang="en-US" dirty="0"/>
            </a:p>
          </p:txBody>
        </p:sp>
        <p:sp>
          <p:nvSpPr>
            <p:cNvPr id="9" name="TextBox 8"/>
            <p:cNvSpPr txBox="1"/>
            <p:nvPr/>
          </p:nvSpPr>
          <p:spPr>
            <a:xfrm>
              <a:off x="6781800" y="2073319"/>
              <a:ext cx="2072640" cy="923330"/>
            </a:xfrm>
            <a:prstGeom prst="rect">
              <a:avLst/>
            </a:prstGeom>
            <a:noFill/>
            <a:ln>
              <a:solidFill>
                <a:schemeClr val="accent1"/>
              </a:solidFill>
            </a:ln>
          </p:spPr>
          <p:txBody>
            <a:bodyPr wrap="square" rtlCol="0">
              <a:spAutoFit/>
            </a:bodyPr>
            <a:lstStyle/>
            <a:p>
              <a:pPr algn="ctr"/>
              <a:r>
                <a:rPr lang="en-US" dirty="0" smtClean="0"/>
                <a:t>“But we have to teach the standards.” </a:t>
              </a:r>
              <a:endParaRPr lang="en-US" dirty="0"/>
            </a:p>
          </p:txBody>
        </p:sp>
        <p:sp>
          <p:nvSpPr>
            <p:cNvPr id="10" name="TextBox 9"/>
            <p:cNvSpPr txBox="1"/>
            <p:nvPr/>
          </p:nvSpPr>
          <p:spPr>
            <a:xfrm>
              <a:off x="746760" y="3444240"/>
              <a:ext cx="2072640" cy="1200329"/>
            </a:xfrm>
            <a:prstGeom prst="rect">
              <a:avLst/>
            </a:prstGeom>
            <a:noFill/>
            <a:ln>
              <a:solidFill>
                <a:schemeClr val="accent1"/>
              </a:solidFill>
            </a:ln>
          </p:spPr>
          <p:txBody>
            <a:bodyPr wrap="square" rtlCol="0">
              <a:spAutoFit/>
            </a:bodyPr>
            <a:lstStyle/>
            <a:p>
              <a:pPr algn="ctr"/>
              <a:r>
                <a:rPr lang="en-US" dirty="0" smtClean="0"/>
                <a:t>“We don’t have time—we have to do teacher evaluation.” </a:t>
              </a:r>
              <a:endParaRPr lang="en-US" dirty="0"/>
            </a:p>
          </p:txBody>
        </p:sp>
        <p:sp>
          <p:nvSpPr>
            <p:cNvPr id="11" name="TextBox 10"/>
            <p:cNvSpPr txBox="1"/>
            <p:nvPr/>
          </p:nvSpPr>
          <p:spPr>
            <a:xfrm>
              <a:off x="6553200" y="3436976"/>
              <a:ext cx="2301240" cy="1200329"/>
            </a:xfrm>
            <a:prstGeom prst="rect">
              <a:avLst/>
            </a:prstGeom>
            <a:noFill/>
            <a:ln>
              <a:solidFill>
                <a:schemeClr val="accent1"/>
              </a:solidFill>
            </a:ln>
          </p:spPr>
          <p:txBody>
            <a:bodyPr wrap="square" rtlCol="0">
              <a:spAutoFit/>
            </a:bodyPr>
            <a:lstStyle/>
            <a:p>
              <a:pPr algn="ctr"/>
              <a:r>
                <a:rPr lang="en-US" dirty="0" smtClean="0"/>
                <a:t>“We’re not allowed to use interventions because of Common Core.” </a:t>
              </a:r>
              <a:endParaRPr lang="en-US" dirty="0"/>
            </a:p>
          </p:txBody>
        </p:sp>
        <p:sp>
          <p:nvSpPr>
            <p:cNvPr id="12" name="TextBox 11"/>
            <p:cNvSpPr txBox="1"/>
            <p:nvPr/>
          </p:nvSpPr>
          <p:spPr>
            <a:xfrm>
              <a:off x="3429000" y="2038200"/>
              <a:ext cx="2667000" cy="923330"/>
            </a:xfrm>
            <a:prstGeom prst="rect">
              <a:avLst/>
            </a:prstGeom>
            <a:noFill/>
            <a:ln>
              <a:solidFill>
                <a:schemeClr val="accent1"/>
              </a:solidFill>
            </a:ln>
          </p:spPr>
          <p:txBody>
            <a:bodyPr wrap="square" rtlCol="0">
              <a:spAutoFit/>
            </a:bodyPr>
            <a:lstStyle/>
            <a:p>
              <a:pPr algn="ctr"/>
              <a:r>
                <a:rPr lang="en-US" dirty="0" smtClean="0"/>
                <a:t>“Our data system won’t let us enter progress monitoring data.” </a:t>
              </a:r>
              <a:endParaRPr lang="en-US" dirty="0"/>
            </a:p>
          </p:txBody>
        </p:sp>
        <p:sp>
          <p:nvSpPr>
            <p:cNvPr id="13" name="TextBox 12"/>
            <p:cNvSpPr txBox="1"/>
            <p:nvPr/>
          </p:nvSpPr>
          <p:spPr>
            <a:xfrm>
              <a:off x="2956560" y="5087242"/>
              <a:ext cx="3596640" cy="646331"/>
            </a:xfrm>
            <a:prstGeom prst="rect">
              <a:avLst/>
            </a:prstGeom>
            <a:noFill/>
            <a:ln>
              <a:solidFill>
                <a:schemeClr val="accent1"/>
              </a:solidFill>
            </a:ln>
          </p:spPr>
          <p:txBody>
            <a:bodyPr wrap="square" rtlCol="0">
              <a:spAutoFit/>
            </a:bodyPr>
            <a:lstStyle/>
            <a:p>
              <a:pPr algn="ctr"/>
              <a:r>
                <a:rPr lang="en-US" dirty="0" smtClean="0"/>
                <a:t>“We don’t progress monitor kids once they are in special ed.” </a:t>
              </a:r>
              <a:endParaRPr lang="en-US" dirty="0"/>
            </a:p>
          </p:txBody>
        </p:sp>
      </p:grpSp>
      <p:sp>
        <p:nvSpPr>
          <p:cNvPr id="4" name="Slide Number Placeholder 3"/>
          <p:cNvSpPr>
            <a:spLocks noGrp="1"/>
          </p:cNvSpPr>
          <p:nvPr>
            <p:ph type="sldNum" sz="quarter" idx="10"/>
          </p:nvPr>
        </p:nvSpPr>
        <p:spPr/>
        <p:txBody>
          <a:bodyPr/>
          <a:lstStyle/>
          <a:p>
            <a:pPr>
              <a:defRPr/>
            </a:pPr>
            <a:fld id="{DFB04262-1598-482E-9FD8-D5435614D1F0}" type="slidenum">
              <a:rPr lang="en-US" smtClean="0">
                <a:solidFill>
                  <a:srgbClr val="FFFFFF">
                    <a:lumMod val="75000"/>
                  </a:srgbClr>
                </a:solidFill>
              </a:rPr>
              <a:pPr>
                <a:defRPr/>
              </a:pPr>
              <a:t>12</a:t>
            </a:fld>
            <a:endParaRPr lang="en-US" dirty="0">
              <a:solidFill>
                <a:srgbClr val="FFFFFF">
                  <a:lumMod val="75000"/>
                </a:srgbClr>
              </a:solidFill>
            </a:endParaRPr>
          </a:p>
        </p:txBody>
      </p:sp>
    </p:spTree>
    <p:extLst>
      <p:ext uri="{BB962C8B-B14F-4D97-AF65-F5344CB8AC3E}">
        <p14:creationId xmlns:p14="http://schemas.microsoft.com/office/powerpoint/2010/main" val="415974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 </a:t>
            </a:r>
            <a:r>
              <a:rPr lang="en-US" dirty="0"/>
              <a:t>Defining implementation fidelity and evidence </a:t>
            </a:r>
          </a:p>
        </p:txBody>
      </p:sp>
      <p:sp>
        <p:nvSpPr>
          <p:cNvPr id="2" name="Content Placeholder 1"/>
          <p:cNvSpPr>
            <a:spLocks noGrp="1"/>
          </p:cNvSpPr>
          <p:nvPr>
            <p:ph idx="1"/>
          </p:nvPr>
        </p:nvSpPr>
        <p:spPr>
          <a:xfrm>
            <a:off x="4419600" y="2057400"/>
            <a:ext cx="4570273" cy="3852006"/>
          </a:xfrm>
        </p:spPr>
        <p:txBody>
          <a:bodyPr/>
          <a:lstStyle/>
          <a:p>
            <a:r>
              <a:rPr lang="en-US" dirty="0" smtClean="0"/>
              <a:t>At both system and student level</a:t>
            </a:r>
          </a:p>
          <a:p>
            <a:r>
              <a:rPr lang="en-US" dirty="0" smtClean="0"/>
              <a:t>Intervention delivery</a:t>
            </a:r>
          </a:p>
          <a:p>
            <a:r>
              <a:rPr lang="en-US" dirty="0" smtClean="0"/>
              <a:t>Appropriate assessment to validate individual interventions</a:t>
            </a:r>
          </a:p>
          <a:p>
            <a:r>
              <a:rPr lang="en-US" dirty="0" smtClean="0"/>
              <a:t>Follow-through on student plans </a:t>
            </a:r>
          </a:p>
          <a:p>
            <a:endParaRPr lang="en-US" dirty="0"/>
          </a:p>
        </p:txBody>
      </p:sp>
      <p:pic>
        <p:nvPicPr>
          <p:cNvPr id="1026" name="Picture 2" descr="an image of an investigator looking at steps with a magnifying gla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2058790"/>
            <a:ext cx="3273324" cy="37324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DFB04262-1598-482E-9FD8-D5435614D1F0}" type="slidenum">
              <a:rPr lang="en-US" smtClean="0">
                <a:solidFill>
                  <a:srgbClr val="FFFFFF">
                    <a:lumMod val="75000"/>
                  </a:srgbClr>
                </a:solidFill>
              </a:rPr>
              <a:pPr>
                <a:defRPr/>
              </a:pPr>
              <a:t>13</a:t>
            </a:fld>
            <a:endParaRPr lang="en-US" dirty="0">
              <a:solidFill>
                <a:srgbClr val="FFFFFF">
                  <a:lumMod val="75000"/>
                </a:srgbClr>
              </a:solidFill>
            </a:endParaRPr>
          </a:p>
        </p:txBody>
      </p:sp>
    </p:spTree>
    <p:extLst>
      <p:ext uri="{BB962C8B-B14F-4D97-AF65-F5344CB8AC3E}">
        <p14:creationId xmlns:p14="http://schemas.microsoft.com/office/powerpoint/2010/main" val="401895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57200" indent="-457200"/>
            <a:r>
              <a:rPr lang="en-US" dirty="0" smtClean="0"/>
              <a:t>#5: </a:t>
            </a:r>
            <a:r>
              <a:rPr lang="en-US" dirty="0"/>
              <a:t>Linear implementation of MTSS </a:t>
            </a:r>
          </a:p>
        </p:txBody>
      </p:sp>
      <p:sp>
        <p:nvSpPr>
          <p:cNvPr id="2" name="Content Placeholder 1"/>
          <p:cNvSpPr>
            <a:spLocks noGrp="1"/>
          </p:cNvSpPr>
          <p:nvPr>
            <p:ph idx="1"/>
          </p:nvPr>
        </p:nvSpPr>
        <p:spPr>
          <a:xfrm>
            <a:off x="457200" y="1905000"/>
            <a:ext cx="8455025" cy="3852006"/>
          </a:xfrm>
        </p:spPr>
        <p:txBody>
          <a:bodyPr/>
          <a:lstStyle/>
          <a:p>
            <a:pPr marL="0" indent="0" algn="ctr">
              <a:buNone/>
            </a:pPr>
            <a:r>
              <a:rPr lang="en-US" dirty="0" smtClean="0"/>
              <a:t>“</a:t>
            </a:r>
            <a:r>
              <a:rPr lang="en-US" i="1" dirty="0" smtClean="0"/>
              <a:t>If we wait for Tiers 1 and 2 to be perfect before implementing intensive intervention, we may be waiting forever.” </a:t>
            </a:r>
            <a:endParaRPr lang="en-US" dirty="0"/>
          </a:p>
        </p:txBody>
      </p:sp>
      <p:pic>
        <p:nvPicPr>
          <p:cNvPr id="2050" name="Picture 2" descr="a picture of a student appearing confus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0" y="2819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DFB04262-1598-482E-9FD8-D5435614D1F0}" type="slidenum">
              <a:rPr lang="en-US" smtClean="0">
                <a:solidFill>
                  <a:srgbClr val="FFFFFF">
                    <a:lumMod val="75000"/>
                  </a:srgbClr>
                </a:solidFill>
              </a:rPr>
              <a:pPr>
                <a:defRPr/>
              </a:pPr>
              <a:t>14</a:t>
            </a:fld>
            <a:endParaRPr lang="en-US" dirty="0">
              <a:solidFill>
                <a:srgbClr val="FFFFFF">
                  <a:lumMod val="75000"/>
                </a:srgbClr>
              </a:solidFill>
            </a:endParaRPr>
          </a:p>
        </p:txBody>
      </p:sp>
    </p:spTree>
    <p:extLst>
      <p:ext uri="{BB962C8B-B14F-4D97-AF65-F5344CB8AC3E}">
        <p14:creationId xmlns:p14="http://schemas.microsoft.com/office/powerpoint/2010/main" val="4251844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Behavior issues </a:t>
            </a:r>
            <a:endParaRPr lang="en-US" dirty="0"/>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DDFF5C3-A274-410C-AAF1-EF20ECC82187}" type="slidenum">
              <a:rPr lang="en-US" smtClean="0">
                <a:solidFill>
                  <a:srgbClr val="FFFFFF">
                    <a:lumMod val="75000"/>
                  </a:srgbClr>
                </a:solidFill>
              </a:rPr>
              <a:pPr>
                <a:defRPr/>
              </a:pPr>
              <a:t>15</a:t>
            </a:fld>
            <a:endParaRPr lang="en-US" dirty="0">
              <a:solidFill>
                <a:srgbClr val="FFFFFF">
                  <a:lumMod val="75000"/>
                </a:srgbClr>
              </a:solidFill>
            </a:endParaRPr>
          </a:p>
        </p:txBody>
      </p:sp>
    </p:spTree>
    <p:extLst>
      <p:ext uri="{BB962C8B-B14F-4D97-AF65-F5344CB8AC3E}">
        <p14:creationId xmlns:p14="http://schemas.microsoft.com/office/powerpoint/2010/main" val="338472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rot="21241299">
            <a:off x="93943" y="855949"/>
            <a:ext cx="7772400" cy="2209800"/>
          </a:xfrm>
        </p:spPr>
        <p:txBody>
          <a:bodyPr>
            <a:normAutofit/>
          </a:bodyPr>
          <a:lstStyle/>
          <a:p>
            <a:r>
              <a:rPr lang="en-US" dirty="0" smtClean="0">
                <a:solidFill>
                  <a:srgbClr val="FF0000"/>
                </a:solidFill>
                <a:latin typeface="Arial"/>
                <a:cs typeface="Arial"/>
              </a:rPr>
              <a:t>Intensive Interventions: Behavior</a:t>
            </a:r>
            <a:endParaRPr lang="en-US" sz="1800" dirty="0">
              <a:solidFill>
                <a:srgbClr val="FF0000"/>
              </a:solidFill>
            </a:endParaRPr>
          </a:p>
        </p:txBody>
      </p:sp>
      <p:sp>
        <p:nvSpPr>
          <p:cNvPr id="35843" name="Rectangle 3"/>
          <p:cNvSpPr>
            <a:spLocks noGrp="1" noChangeArrowheads="1"/>
          </p:cNvSpPr>
          <p:nvPr>
            <p:ph type="subTitle" idx="1"/>
          </p:nvPr>
        </p:nvSpPr>
        <p:spPr>
          <a:xfrm>
            <a:off x="-823293" y="3844325"/>
            <a:ext cx="8229600" cy="3083484"/>
          </a:xfrm>
        </p:spPr>
        <p:txBody>
          <a:bodyPr/>
          <a:lstStyle/>
          <a:p>
            <a:pPr eaLnBrk="1" hangingPunct="1">
              <a:lnSpc>
                <a:spcPct val="80000"/>
              </a:lnSpc>
            </a:pPr>
            <a:r>
              <a:rPr lang="en-US" sz="2800" dirty="0" smtClean="0">
                <a:solidFill>
                  <a:srgbClr val="000000"/>
                </a:solidFill>
              </a:rPr>
              <a:t>George </a:t>
            </a:r>
            <a:r>
              <a:rPr lang="en-US" sz="2800" dirty="0">
                <a:solidFill>
                  <a:srgbClr val="000000"/>
                </a:solidFill>
              </a:rPr>
              <a:t>Sugai</a:t>
            </a:r>
          </a:p>
          <a:p>
            <a:pPr eaLnBrk="1" hangingPunct="1">
              <a:lnSpc>
                <a:spcPct val="80000"/>
              </a:lnSpc>
            </a:pPr>
            <a:r>
              <a:rPr lang="en-US" sz="1800" dirty="0">
                <a:solidFill>
                  <a:srgbClr val="000000"/>
                </a:solidFill>
              </a:rPr>
              <a:t>OSEP Center on PBIS</a:t>
            </a:r>
          </a:p>
          <a:p>
            <a:pPr eaLnBrk="1" hangingPunct="1">
              <a:lnSpc>
                <a:spcPct val="80000"/>
              </a:lnSpc>
            </a:pPr>
            <a:r>
              <a:rPr lang="en-US" sz="1800" dirty="0">
                <a:solidFill>
                  <a:srgbClr val="000000"/>
                </a:solidFill>
              </a:rPr>
              <a:t>Center for Behavioral Education &amp; Research</a:t>
            </a:r>
          </a:p>
          <a:p>
            <a:pPr eaLnBrk="1" hangingPunct="1">
              <a:lnSpc>
                <a:spcPct val="80000"/>
              </a:lnSpc>
            </a:pPr>
            <a:r>
              <a:rPr lang="en-US" sz="1800" dirty="0">
                <a:solidFill>
                  <a:srgbClr val="000000"/>
                </a:solidFill>
              </a:rPr>
              <a:t>University of Connecticut</a:t>
            </a:r>
            <a:endParaRPr lang="en-US" sz="1800" dirty="0" smtClean="0">
              <a:solidFill>
                <a:srgbClr val="000000"/>
              </a:solidFill>
            </a:endParaRPr>
          </a:p>
          <a:p>
            <a:pPr eaLnBrk="1" hangingPunct="1">
              <a:lnSpc>
                <a:spcPct val="80000"/>
              </a:lnSpc>
            </a:pPr>
            <a:r>
              <a:rPr lang="en-US" sz="1800" dirty="0" smtClean="0">
                <a:solidFill>
                  <a:srgbClr val="000000"/>
                </a:solidFill>
              </a:rPr>
              <a:t>June 30 2014</a:t>
            </a:r>
          </a:p>
          <a:p>
            <a:pPr eaLnBrk="1" hangingPunct="1">
              <a:lnSpc>
                <a:spcPct val="80000"/>
              </a:lnSpc>
            </a:pPr>
            <a:r>
              <a:rPr lang="en-US" sz="2800" dirty="0" err="1">
                <a:solidFill>
                  <a:srgbClr val="FF0000"/>
                </a:solidFill>
              </a:rPr>
              <a:t>www.pbis.org</a:t>
            </a:r>
            <a:r>
              <a:rPr lang="en-US" sz="2800" dirty="0">
                <a:solidFill>
                  <a:srgbClr val="FF0000"/>
                </a:solidFill>
              </a:rPr>
              <a:t>    </a:t>
            </a:r>
            <a:r>
              <a:rPr lang="en-US" sz="2800" dirty="0" err="1" smtClean="0">
                <a:solidFill>
                  <a:srgbClr val="FF0000"/>
                </a:solidFill>
              </a:rPr>
              <a:t>www.cber.org</a:t>
            </a:r>
            <a:endParaRPr lang="en-US" sz="2800" dirty="0" smtClean="0">
              <a:solidFill>
                <a:srgbClr val="FF0000"/>
              </a:solidFill>
            </a:endParaRPr>
          </a:p>
        </p:txBody>
      </p:sp>
      <p:sp>
        <p:nvSpPr>
          <p:cNvPr id="4" name="TextBox 3"/>
          <p:cNvSpPr txBox="1"/>
          <p:nvPr/>
        </p:nvSpPr>
        <p:spPr>
          <a:xfrm rot="348312">
            <a:off x="5286355" y="3584852"/>
            <a:ext cx="3892299" cy="584776"/>
          </a:xfrm>
          <a:prstGeom prst="rect">
            <a:avLst/>
          </a:prstGeom>
          <a:noFill/>
        </p:spPr>
        <p:txBody>
          <a:bodyPr wrap="none" rtlCol="0">
            <a:spAutoFit/>
          </a:bodyPr>
          <a:lstStyle/>
          <a:p>
            <a:pPr algn="ctr" fontAlgn="base">
              <a:spcBef>
                <a:spcPct val="0"/>
              </a:spcBef>
              <a:spcAft>
                <a:spcPct val="0"/>
              </a:spcAft>
            </a:pPr>
            <a:r>
              <a:rPr lang="en-US" dirty="0" smtClean="0">
                <a:solidFill>
                  <a:srgbClr val="000000"/>
                </a:solidFill>
                <a:latin typeface="Arial"/>
                <a:ea typeface="Arial" pitchFamily="-108" charset="0"/>
                <a:cs typeface="Arial"/>
              </a:rPr>
              <a:t>OSEP Project Directors’ Conference</a:t>
            </a:r>
            <a:endParaRPr lang="en-US" sz="1400" dirty="0" smtClean="0">
              <a:solidFill>
                <a:srgbClr val="000000"/>
              </a:solidFill>
              <a:latin typeface="Arial"/>
              <a:ea typeface="Arial" pitchFamily="-108" charset="0"/>
              <a:cs typeface="Arial"/>
            </a:endParaRPr>
          </a:p>
          <a:p>
            <a:pPr algn="ctr" fontAlgn="base">
              <a:spcBef>
                <a:spcPct val="0"/>
              </a:spcBef>
              <a:spcAft>
                <a:spcPct val="0"/>
              </a:spcAft>
            </a:pPr>
            <a:r>
              <a:rPr lang="en-US" sz="1400" dirty="0" smtClean="0">
                <a:solidFill>
                  <a:srgbClr val="000000"/>
                </a:solidFill>
                <a:latin typeface="Arial"/>
                <a:ea typeface="Arial" pitchFamily="-108" charset="0"/>
                <a:cs typeface="Arial"/>
              </a:rPr>
              <a:t>July 22 2014</a:t>
            </a:r>
          </a:p>
        </p:txBody>
      </p:sp>
      <p:sp>
        <p:nvSpPr>
          <p:cNvPr id="2" name="TextBox 1"/>
          <p:cNvSpPr txBox="1"/>
          <p:nvPr/>
        </p:nvSpPr>
        <p:spPr>
          <a:xfrm>
            <a:off x="1237695" y="6400800"/>
            <a:ext cx="1313130" cy="369332"/>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Times New Roman" pitchFamily="-108" charset="0"/>
                <a:ea typeface="Arial" pitchFamily="-108" charset="0"/>
                <a:cs typeface="Arial" pitchFamily="-108" charset="0"/>
              </a:rPr>
              <a:t>10:30-12:00 </a:t>
            </a:r>
            <a:endParaRPr lang="en-US" dirty="0">
              <a:solidFill>
                <a:prstClr val="black"/>
              </a:solidFill>
              <a:latin typeface="Times New Roman" pitchFamily="-108" charset="0"/>
              <a:ea typeface="Arial" pitchFamily="-108" charset="0"/>
              <a:cs typeface="Arial" pitchFamily="-108" charset="0"/>
            </a:endParaRPr>
          </a:p>
        </p:txBody>
      </p:sp>
    </p:spTree>
    <p:extLst>
      <p:ext uri="{BB962C8B-B14F-4D97-AF65-F5344CB8AC3E}">
        <p14:creationId xmlns:p14="http://schemas.microsoft.com/office/powerpoint/2010/main" val="28399480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PBIS</a:t>
            </a:r>
            <a:endParaRPr lang="en-US" dirty="0"/>
          </a:p>
        </p:txBody>
      </p:sp>
      <p:pic>
        <p:nvPicPr>
          <p:cNvPr id="2" name="Picture 1" descr="A screenshot of the PBIS website"/>
          <p:cNvPicPr>
            <a:picLocks noChangeAspect="1"/>
          </p:cNvPicPr>
          <p:nvPr/>
        </p:nvPicPr>
        <p:blipFill>
          <a:blip r:embed="rId3"/>
          <a:stretch>
            <a:fillRect/>
          </a:stretch>
        </p:blipFill>
        <p:spPr>
          <a:xfrm>
            <a:off x="-86462" y="-112426"/>
            <a:ext cx="9230462" cy="6970426"/>
          </a:xfrm>
          <a:prstGeom prst="rect">
            <a:avLst/>
          </a:prstGeom>
        </p:spPr>
      </p:pic>
      <p:sp>
        <p:nvSpPr>
          <p:cNvPr id="56323" name="AutoShape 5"/>
          <p:cNvSpPr>
            <a:spLocks noChangeArrowheads="1"/>
          </p:cNvSpPr>
          <p:nvPr/>
        </p:nvSpPr>
        <p:spPr bwMode="auto">
          <a:xfrm rot="21047569">
            <a:off x="3446048" y="-147301"/>
            <a:ext cx="4008437" cy="1720851"/>
          </a:xfrm>
          <a:prstGeom prst="leftArrow">
            <a:avLst>
              <a:gd name="adj1" fmla="val 50000"/>
              <a:gd name="adj2" fmla="val 54621"/>
            </a:avLst>
          </a:prstGeom>
          <a:solidFill>
            <a:srgbClr val="FFCCFF"/>
          </a:solidFill>
          <a:ln w="9525">
            <a:solidFill>
              <a:schemeClr val="tx1"/>
            </a:solidFill>
            <a:miter lim="800000"/>
            <a:headEnd/>
            <a:tailEnd/>
          </a:ln>
        </p:spPr>
        <p:txBody>
          <a:bodyPr wrap="none" lIns="91304" tIns="45648" rIns="91304" bIns="45648" anchor="ctr"/>
          <a:lstStyle/>
          <a:p>
            <a:pPr algn="ctr" fontAlgn="base">
              <a:spcBef>
                <a:spcPct val="0"/>
              </a:spcBef>
              <a:spcAft>
                <a:spcPct val="0"/>
              </a:spcAft>
              <a:defRPr/>
            </a:pPr>
            <a:r>
              <a:rPr lang="en-US" sz="4000" dirty="0">
                <a:solidFill>
                  <a:srgbClr val="000000"/>
                </a:solidFill>
                <a:latin typeface="Times New Roman" pitchFamily="18" charset="0"/>
                <a:ea typeface="Arial" pitchFamily="-108" charset="0"/>
                <a:cs typeface="Arial" pitchFamily="-108" charset="0"/>
              </a:rPr>
              <a:t>www.pbis.org</a:t>
            </a:r>
          </a:p>
        </p:txBody>
      </p:sp>
      <p:sp>
        <p:nvSpPr>
          <p:cNvPr id="5" name="AutoShape 5"/>
          <p:cNvSpPr>
            <a:spLocks noChangeArrowheads="1"/>
          </p:cNvSpPr>
          <p:nvPr/>
        </p:nvSpPr>
        <p:spPr bwMode="auto">
          <a:xfrm rot="21047569">
            <a:off x="6039950" y="4068334"/>
            <a:ext cx="2968252" cy="1473754"/>
          </a:xfrm>
          <a:prstGeom prst="leftArrow">
            <a:avLst>
              <a:gd name="adj1" fmla="val 48576"/>
              <a:gd name="adj2" fmla="val 54348"/>
            </a:avLst>
          </a:prstGeom>
          <a:solidFill>
            <a:srgbClr val="FFCCFF"/>
          </a:solidFill>
          <a:ln w="9525">
            <a:solidFill>
              <a:schemeClr val="tx1"/>
            </a:solidFill>
            <a:miter lim="800000"/>
            <a:headEnd/>
            <a:tailEnd/>
          </a:ln>
        </p:spPr>
        <p:txBody>
          <a:bodyPr wrap="none" lIns="91304" tIns="45648" rIns="91304" bIns="45648" anchor="ctr"/>
          <a:lstStyle/>
          <a:p>
            <a:pPr algn="ctr" fontAlgn="base">
              <a:spcBef>
                <a:spcPct val="0"/>
              </a:spcBef>
              <a:spcAft>
                <a:spcPct val="0"/>
              </a:spcAft>
              <a:defRPr/>
            </a:pPr>
            <a:r>
              <a:rPr lang="en-US" sz="3200" dirty="0" smtClean="0">
                <a:solidFill>
                  <a:srgbClr val="000000"/>
                </a:solidFill>
                <a:latin typeface="Times New Roman" pitchFamily="18" charset="0"/>
                <a:ea typeface="Arial" pitchFamily="-108" charset="0"/>
                <a:cs typeface="Arial" pitchFamily="-108" charset="0"/>
              </a:rPr>
              <a:t>Presentations</a:t>
            </a:r>
            <a:endParaRPr lang="en-US" sz="3200" dirty="0">
              <a:solidFill>
                <a:srgbClr val="000000"/>
              </a:solidFill>
              <a:latin typeface="Times New Roman" pitchFamily="18" charset="0"/>
              <a:ea typeface="Arial" pitchFamily="-108" charset="0"/>
              <a:cs typeface="Arial" pitchFamily="-108" charset="0"/>
            </a:endParaRPr>
          </a:p>
        </p:txBody>
      </p:sp>
    </p:spTree>
    <p:extLst>
      <p:ext uri="{BB962C8B-B14F-4D97-AF65-F5344CB8AC3E}">
        <p14:creationId xmlns:p14="http://schemas.microsoft.com/office/powerpoint/2010/main" val="1974254885"/>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i="1" dirty="0">
                <a:solidFill>
                  <a:srgbClr val="0000FF"/>
                </a:solidFill>
                <a:latin typeface="Arial" charset="0"/>
                <a:ea typeface="ＭＳ Ｐゴシック" charset="0"/>
                <a:cs typeface="ＭＳ Ｐゴシック" charset="0"/>
              </a:rPr>
              <a:t>PURPOSE</a:t>
            </a:r>
            <a:br>
              <a:rPr lang="en-US" i="1" dirty="0">
                <a:solidFill>
                  <a:srgbClr val="0000FF"/>
                </a:solidFill>
                <a:latin typeface="Arial" charset="0"/>
                <a:ea typeface="ＭＳ Ｐゴシック" charset="0"/>
                <a:cs typeface="ＭＳ Ｐゴシック" charset="0"/>
              </a:rPr>
            </a:br>
            <a:endParaRPr lang="en-US" dirty="0"/>
          </a:p>
        </p:txBody>
      </p:sp>
      <p:sp>
        <p:nvSpPr>
          <p:cNvPr id="4" name="Cloud Callout 3"/>
          <p:cNvSpPr/>
          <p:nvPr/>
        </p:nvSpPr>
        <p:spPr>
          <a:xfrm rot="20920971">
            <a:off x="-452985" y="-188309"/>
            <a:ext cx="11118850" cy="6559652"/>
          </a:xfrm>
          <a:prstGeom prst="cloudCallout">
            <a:avLst>
              <a:gd name="adj1" fmla="val 13820"/>
              <a:gd name="adj2" fmla="val 74230"/>
            </a:avLst>
          </a:prstGeom>
          <a:solidFill>
            <a:srgbClr val="EAFFB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3600" i="1" dirty="0" smtClean="0">
                <a:solidFill>
                  <a:srgbClr val="0000FF"/>
                </a:solidFill>
                <a:latin typeface="Arial" charset="0"/>
                <a:ea typeface="ＭＳ Ｐゴシック" charset="0"/>
                <a:cs typeface="ＭＳ Ｐゴシック" charset="0"/>
              </a:rPr>
              <a:t>PURPOSE</a:t>
            </a:r>
          </a:p>
          <a:p>
            <a:pPr algn="ctr" fontAlgn="base">
              <a:spcBef>
                <a:spcPct val="0"/>
              </a:spcBef>
              <a:spcAft>
                <a:spcPct val="0"/>
              </a:spcAft>
            </a:pPr>
            <a:endParaRPr lang="en-US" sz="3600" i="1" dirty="0" smtClean="0">
              <a:solidFill>
                <a:srgbClr val="0000FF"/>
              </a:solidFill>
              <a:latin typeface="Arial" charset="0"/>
              <a:ea typeface="ＭＳ Ｐゴシック" charset="0"/>
              <a:cs typeface="ＭＳ Ｐゴシック" charset="0"/>
            </a:endParaRPr>
          </a:p>
          <a:p>
            <a:pPr marL="742950" indent="-742950" fontAlgn="base">
              <a:spcBef>
                <a:spcPts val="600"/>
              </a:spcBef>
              <a:spcAft>
                <a:spcPts val="600"/>
              </a:spcAft>
              <a:buFontTx/>
              <a:buAutoNum type="arabicPeriod"/>
            </a:pPr>
            <a:r>
              <a:rPr lang="en-US" sz="3600" i="1" dirty="0" smtClean="0">
                <a:solidFill>
                  <a:srgbClr val="000000"/>
                </a:solidFill>
                <a:latin typeface="Arial" charset="0"/>
                <a:ea typeface="ＭＳ Ｐゴシック" charset="0"/>
                <a:cs typeface="ＭＳ Ｐゴシック" charset="0"/>
              </a:rPr>
              <a:t> Review “lessons” about intensive behavior interventions in context of MTBF, &amp; </a:t>
            </a:r>
          </a:p>
          <a:p>
            <a:pPr marL="742950" indent="-742950" fontAlgn="base">
              <a:spcBef>
                <a:spcPts val="600"/>
              </a:spcBef>
              <a:spcAft>
                <a:spcPts val="600"/>
              </a:spcAft>
              <a:buFontTx/>
              <a:buAutoNum type="arabicPeriod"/>
            </a:pPr>
            <a:r>
              <a:rPr lang="en-US" sz="3600" i="1" dirty="0">
                <a:solidFill>
                  <a:srgbClr val="000000"/>
                </a:solidFill>
                <a:latin typeface="Arial" charset="0"/>
                <a:ea typeface="ＭＳ Ｐゴシック" charset="0"/>
                <a:cs typeface="ＭＳ Ｐゴシック" charset="0"/>
              </a:rPr>
              <a:t> </a:t>
            </a:r>
            <a:r>
              <a:rPr lang="en-US" sz="3600" i="1" dirty="0" smtClean="0">
                <a:solidFill>
                  <a:srgbClr val="000000"/>
                </a:solidFill>
                <a:latin typeface="Arial" charset="0"/>
                <a:ea typeface="ＭＳ Ｐゴシック" charset="0"/>
                <a:cs typeface="ＭＳ Ｐゴシック" charset="0"/>
              </a:rPr>
              <a:t>Outline considerations for future research &amp; implementation</a:t>
            </a:r>
          </a:p>
        </p:txBody>
      </p:sp>
    </p:spTree>
    <p:extLst>
      <p:ext uri="{BB962C8B-B14F-4D97-AF65-F5344CB8AC3E}">
        <p14:creationId xmlns:p14="http://schemas.microsoft.com/office/powerpoint/2010/main" val="18252575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pPr lvl="0"/>
            <a:r>
              <a:rPr lang="en-US" dirty="0" smtClean="0">
                <a:solidFill>
                  <a:srgbClr val="000000"/>
                </a:solidFill>
              </a:rPr>
              <a:t>PROGRESS</a:t>
            </a:r>
            <a:endParaRPr lang="en-US" dirty="0"/>
          </a:p>
        </p:txBody>
      </p:sp>
      <p:graphicFrame>
        <p:nvGraphicFramePr>
          <p:cNvPr id="3" name="Diagram 2" descr="a diagram that shows different components of progress"/>
          <p:cNvGraphicFramePr/>
          <p:nvPr>
            <p:extLst>
              <p:ext uri="{D42A27DB-BD31-4B8C-83A1-F6EECF244321}">
                <p14:modId xmlns:p14="http://schemas.microsoft.com/office/powerpoint/2010/main" val="2022900846"/>
              </p:ext>
            </p:extLst>
          </p:nvPr>
        </p:nvGraphicFramePr>
        <p:xfrm>
          <a:off x="533400" y="457200"/>
          <a:ext cx="8001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299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Today’s Presentation </a:t>
            </a:r>
            <a:endParaRPr lang="en-US" dirty="0"/>
          </a:p>
        </p:txBody>
      </p:sp>
      <p:sp>
        <p:nvSpPr>
          <p:cNvPr id="6" name="Content Placeholder 5"/>
          <p:cNvSpPr>
            <a:spLocks noGrp="1"/>
          </p:cNvSpPr>
          <p:nvPr>
            <p:ph idx="1"/>
          </p:nvPr>
        </p:nvSpPr>
        <p:spPr>
          <a:xfrm>
            <a:off x="533400" y="2055813"/>
            <a:ext cx="8378825" cy="3852006"/>
          </a:xfrm>
        </p:spPr>
        <p:txBody>
          <a:bodyPr>
            <a:normAutofit/>
          </a:bodyPr>
          <a:lstStyle/>
          <a:p>
            <a:r>
              <a:rPr lang="en-US" dirty="0" smtClean="0"/>
              <a:t>Intensive intervention: What is it and who needs it? </a:t>
            </a:r>
          </a:p>
          <a:p>
            <a:r>
              <a:rPr lang="en-US" dirty="0" smtClean="0"/>
              <a:t>Academic issues </a:t>
            </a:r>
          </a:p>
          <a:p>
            <a:r>
              <a:rPr lang="en-US" dirty="0" smtClean="0"/>
              <a:t>Social behavior issues</a:t>
            </a:r>
          </a:p>
          <a:p>
            <a:r>
              <a:rPr lang="en-US" dirty="0" smtClean="0"/>
              <a:t>Implementation lessons from Grand Haven, MI</a:t>
            </a:r>
          </a:p>
          <a:p>
            <a:r>
              <a:rPr lang="en-US" dirty="0" smtClean="0"/>
              <a:t>Recommendations </a:t>
            </a:r>
            <a:endParaRPr lang="en-US" dirty="0"/>
          </a:p>
          <a:p>
            <a:r>
              <a:rPr lang="en-US" dirty="0" smtClean="0"/>
              <a:t>Time for discussion </a:t>
            </a:r>
          </a:p>
          <a:p>
            <a:endParaRPr lang="en-US" dirty="0" smtClean="0"/>
          </a:p>
          <a:p>
            <a:endParaRPr lang="en-US" dirty="0"/>
          </a:p>
          <a:p>
            <a:endParaRPr lang="en-US" dirty="0"/>
          </a:p>
          <a:p>
            <a:pPr marL="0" indent="0">
              <a:buNone/>
            </a:pPr>
            <a:endParaRPr lang="en-US" dirty="0" smtClean="0"/>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normAutofit fontScale="32500" lnSpcReduction="20000"/>
          </a:bodyPr>
          <a:lstStyle/>
          <a:p>
            <a:fld id="{96BF6170-5EC3-C144-877C-E113E44916F3}" type="slidenum">
              <a:rPr lang="en-US" smtClean="0">
                <a:solidFill>
                  <a:srgbClr val="FFFFFF">
                    <a:lumMod val="75000"/>
                  </a:srgbClr>
                </a:solidFill>
              </a:rPr>
              <a:pPr/>
              <a:t>2</a:t>
            </a:fld>
            <a:endParaRPr lang="en-US" dirty="0">
              <a:solidFill>
                <a:srgbClr val="FFFFFF">
                  <a:lumMod val="75000"/>
                </a:srgbClr>
              </a:solidFill>
            </a:endParaRPr>
          </a:p>
        </p:txBody>
      </p:sp>
    </p:spTree>
    <p:extLst>
      <p:ext uri="{BB962C8B-B14F-4D97-AF65-F5344CB8AC3E}">
        <p14:creationId xmlns:p14="http://schemas.microsoft.com/office/powerpoint/2010/main" val="432933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base">
              <a:spcAft>
                <a:spcPct val="0"/>
              </a:spcAft>
            </a:pPr>
            <a:r>
              <a:rPr lang="en-US" dirty="0">
                <a:solidFill>
                  <a:prstClr val="black"/>
                </a:solidFill>
                <a:latin typeface="Arial" charset="0"/>
                <a:ea typeface="ＭＳ Ｐゴシック" charset="0"/>
                <a:cs typeface="ＭＳ Ｐゴシック" charset="0"/>
              </a:rPr>
              <a:t>Shaping of MTSS</a:t>
            </a:r>
          </a:p>
        </p:txBody>
      </p:sp>
      <p:graphicFrame>
        <p:nvGraphicFramePr>
          <p:cNvPr id="2" name="Diagram 1" descr="a diagram that shows different components of mtss"/>
          <p:cNvGraphicFramePr/>
          <p:nvPr>
            <p:extLst>
              <p:ext uri="{D42A27DB-BD31-4B8C-83A1-F6EECF244321}">
                <p14:modId xmlns:p14="http://schemas.microsoft.com/office/powerpoint/2010/main" val="2015737587"/>
              </p:ext>
            </p:extLst>
          </p:nvPr>
        </p:nvGraphicFramePr>
        <p:xfrm>
          <a:off x="457200" y="6858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988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11660" y="44624"/>
            <a:ext cx="6219800" cy="684312"/>
          </a:xfrm>
        </p:spPr>
        <p:txBody>
          <a:bodyPr>
            <a:normAutofit/>
          </a:bodyPr>
          <a:lstStyle/>
          <a:p>
            <a:pPr algn="ctr" eaLnBrk="1" hangingPunct="1"/>
            <a:r>
              <a:rPr lang="en-US" sz="3600" dirty="0" smtClean="0">
                <a:solidFill>
                  <a:srgbClr val="002060"/>
                </a:solidFill>
                <a:ea typeface="ＭＳ Ｐゴシック" charset="-128"/>
                <a:cs typeface="ＭＳ Ｐゴシック" charset="-128"/>
              </a:rPr>
              <a:t>Effective Organizations</a:t>
            </a:r>
            <a:endParaRPr lang="en-US" sz="3600" dirty="0">
              <a:solidFill>
                <a:srgbClr val="002060"/>
              </a:solidFill>
              <a:ea typeface="ＭＳ Ｐゴシック" charset="-128"/>
              <a:cs typeface="ＭＳ Ｐゴシック" charset="-128"/>
            </a:endParaRPr>
          </a:p>
        </p:txBody>
      </p:sp>
      <p:grpSp>
        <p:nvGrpSpPr>
          <p:cNvPr id="3" name="Group 2" descr="Three ovals that show effective organizations. The ovals are Common language, common vision/values and common experience. They overlap in the middle - MTSS and School climate. "/>
          <p:cNvGrpSpPr/>
          <p:nvPr/>
        </p:nvGrpSpPr>
        <p:grpSpPr>
          <a:xfrm>
            <a:off x="35972" y="1052736"/>
            <a:ext cx="7772400" cy="5760640"/>
            <a:chOff x="35972" y="1052736"/>
            <a:chExt cx="7772400" cy="5760640"/>
          </a:xfrm>
        </p:grpSpPr>
        <p:sp>
          <p:nvSpPr>
            <p:cNvPr id="12" name="Oval 11"/>
            <p:cNvSpPr/>
            <p:nvPr/>
          </p:nvSpPr>
          <p:spPr>
            <a:xfrm>
              <a:off x="35972" y="1052736"/>
              <a:ext cx="7772400" cy="5760640"/>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b" anchorCtr="0"/>
            <a:lstStyle/>
            <a:p>
              <a:pPr algn="ctr" fontAlgn="base">
                <a:spcBef>
                  <a:spcPct val="0"/>
                </a:spcBef>
                <a:spcAft>
                  <a:spcPct val="0"/>
                </a:spcAft>
              </a:pPr>
              <a:endParaRPr lang="en-US" dirty="0" smtClean="0">
                <a:solidFill>
                  <a:srgbClr val="FFFFFF"/>
                </a:solidFill>
                <a:latin typeface="Arial"/>
              </a:endParaRPr>
            </a:p>
          </p:txBody>
        </p:sp>
        <p:sp>
          <p:nvSpPr>
            <p:cNvPr id="104451" name="Oval 3"/>
            <p:cNvSpPr>
              <a:spLocks noChangeArrowheads="1"/>
            </p:cNvSpPr>
            <p:nvPr/>
          </p:nvSpPr>
          <p:spPr bwMode="auto">
            <a:xfrm>
              <a:off x="2527126" y="1091990"/>
              <a:ext cx="2552700" cy="4191000"/>
            </a:xfrm>
            <a:prstGeom prst="ellipse">
              <a:avLst/>
            </a:prstGeom>
            <a:solidFill>
              <a:srgbClr val="00CCFF">
                <a:alpha val="50980"/>
              </a:srgbClr>
            </a:solidFill>
            <a:ln w="9525">
              <a:noFill/>
              <a:round/>
              <a:headEnd/>
              <a:tailEnd/>
            </a:ln>
          </p:spPr>
          <p:txBody>
            <a:bodyPr wrap="none" anchor="ctr">
              <a:prstTxWarp prst="textNoShape">
                <a:avLst/>
              </a:prstTxWarp>
            </a:bodyPr>
            <a:lstStyle/>
            <a:p>
              <a:pPr algn="ctr" defTabSz="457200"/>
              <a:endParaRPr lang="en-US" sz="2400">
                <a:solidFill>
                  <a:srgbClr val="000000"/>
                </a:solidFill>
                <a:latin typeface="Times New Roman" charset="0"/>
                <a:ea typeface="Arial" charset="0"/>
                <a:cs typeface="Arial" charset="0"/>
              </a:endParaRPr>
            </a:p>
          </p:txBody>
        </p:sp>
        <p:sp>
          <p:nvSpPr>
            <p:cNvPr id="104452" name="Oval 4"/>
            <p:cNvSpPr>
              <a:spLocks noChangeArrowheads="1"/>
            </p:cNvSpPr>
            <p:nvPr/>
          </p:nvSpPr>
          <p:spPr bwMode="auto">
            <a:xfrm rot="-3277949">
              <a:off x="3136726" y="2123865"/>
              <a:ext cx="2743200" cy="4267200"/>
            </a:xfrm>
            <a:prstGeom prst="ellipse">
              <a:avLst/>
            </a:prstGeom>
            <a:solidFill>
              <a:srgbClr val="00FF00">
                <a:alpha val="50980"/>
              </a:srgbClr>
            </a:solidFill>
            <a:ln w="9525">
              <a:noFill/>
              <a:round/>
              <a:headEnd/>
              <a:tailEnd/>
            </a:ln>
          </p:spPr>
          <p:txBody>
            <a:bodyPr wrap="none" anchor="ctr">
              <a:prstTxWarp prst="textNoShape">
                <a:avLst/>
              </a:prstTxWarp>
            </a:bodyPr>
            <a:lstStyle/>
            <a:p>
              <a:pPr algn="ctr" defTabSz="457200"/>
              <a:endParaRPr lang="en-US" sz="2400">
                <a:solidFill>
                  <a:srgbClr val="000000"/>
                </a:solidFill>
                <a:latin typeface="Times New Roman" charset="0"/>
                <a:ea typeface="Arial" charset="0"/>
                <a:cs typeface="Arial" charset="0"/>
              </a:endParaRPr>
            </a:p>
          </p:txBody>
        </p:sp>
        <p:sp>
          <p:nvSpPr>
            <p:cNvPr id="104453" name="Oval 5"/>
            <p:cNvSpPr>
              <a:spLocks noChangeArrowheads="1"/>
            </p:cNvSpPr>
            <p:nvPr/>
          </p:nvSpPr>
          <p:spPr bwMode="auto">
            <a:xfrm rot="3454772">
              <a:off x="1665114" y="1941303"/>
              <a:ext cx="2743200" cy="4648200"/>
            </a:xfrm>
            <a:prstGeom prst="ellipse">
              <a:avLst/>
            </a:prstGeom>
            <a:solidFill>
              <a:srgbClr val="FF00FF">
                <a:alpha val="50980"/>
              </a:srgbClr>
            </a:solidFill>
            <a:ln w="9525">
              <a:noFill/>
              <a:round/>
              <a:headEnd/>
              <a:tailEnd/>
            </a:ln>
          </p:spPr>
          <p:txBody>
            <a:bodyPr wrap="none" anchor="ctr">
              <a:prstTxWarp prst="textNoShape">
                <a:avLst/>
              </a:prstTxWarp>
            </a:bodyPr>
            <a:lstStyle/>
            <a:p>
              <a:pPr algn="ctr" defTabSz="457200"/>
              <a:endParaRPr lang="en-US" sz="2400">
                <a:solidFill>
                  <a:srgbClr val="000000"/>
                </a:solidFill>
                <a:latin typeface="Times New Roman" charset="0"/>
                <a:ea typeface="Arial" charset="0"/>
                <a:cs typeface="Arial" charset="0"/>
              </a:endParaRPr>
            </a:p>
          </p:txBody>
        </p:sp>
        <p:sp>
          <p:nvSpPr>
            <p:cNvPr id="171014" name="Text Box 6"/>
            <p:cNvSpPr txBox="1">
              <a:spLocks noChangeArrowheads="1"/>
            </p:cNvSpPr>
            <p:nvPr/>
          </p:nvSpPr>
          <p:spPr bwMode="auto">
            <a:xfrm>
              <a:off x="4203526" y="4597190"/>
              <a:ext cx="2209800" cy="830263"/>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400" b="1" i="1">
                  <a:solidFill>
                    <a:srgbClr val="002060"/>
                  </a:solidFill>
                  <a:latin typeface="Calibri"/>
                  <a:ea typeface="Arial" charset="0"/>
                  <a:cs typeface="Arial" charset="0"/>
                </a:rPr>
                <a:t>Common Vision/Values</a:t>
              </a:r>
            </a:p>
          </p:txBody>
        </p:sp>
        <p:sp>
          <p:nvSpPr>
            <p:cNvPr id="171015" name="Text Box 7"/>
            <p:cNvSpPr txBox="1">
              <a:spLocks noChangeArrowheads="1"/>
            </p:cNvSpPr>
            <p:nvPr/>
          </p:nvSpPr>
          <p:spPr bwMode="auto">
            <a:xfrm>
              <a:off x="2984326" y="1701590"/>
              <a:ext cx="1752600" cy="830263"/>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400" b="1" i="1">
                  <a:solidFill>
                    <a:srgbClr val="002060"/>
                  </a:solidFill>
                  <a:latin typeface="Calibri"/>
                  <a:ea typeface="Arial" charset="0"/>
                  <a:cs typeface="Arial" charset="0"/>
                </a:rPr>
                <a:t>Common Language</a:t>
              </a:r>
            </a:p>
          </p:txBody>
        </p:sp>
        <p:sp>
          <p:nvSpPr>
            <p:cNvPr id="171016" name="Text Box 8"/>
            <p:cNvSpPr txBox="1">
              <a:spLocks noChangeArrowheads="1"/>
            </p:cNvSpPr>
            <p:nvPr/>
          </p:nvSpPr>
          <p:spPr bwMode="auto">
            <a:xfrm>
              <a:off x="1079326" y="4520990"/>
              <a:ext cx="1905000" cy="830263"/>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400" b="1" i="1" dirty="0">
                  <a:solidFill>
                    <a:srgbClr val="002060"/>
                  </a:solidFill>
                  <a:latin typeface="Calibri"/>
                  <a:ea typeface="Arial" charset="0"/>
                  <a:cs typeface="Arial" charset="0"/>
                </a:rPr>
                <a:t>Common Experience</a:t>
              </a:r>
            </a:p>
          </p:txBody>
        </p:sp>
        <p:sp>
          <p:nvSpPr>
            <p:cNvPr id="104457" name="Text Box 9"/>
            <p:cNvSpPr txBox="1">
              <a:spLocks noChangeArrowheads="1"/>
            </p:cNvSpPr>
            <p:nvPr/>
          </p:nvSpPr>
          <p:spPr bwMode="auto">
            <a:xfrm>
              <a:off x="2514600" y="2895600"/>
              <a:ext cx="2819400" cy="1754327"/>
            </a:xfrm>
            <a:prstGeom prst="rect">
              <a:avLst/>
            </a:prstGeom>
            <a:noFill/>
            <a:ln w="9525">
              <a:noFill/>
              <a:miter lim="800000"/>
              <a:headEnd/>
              <a:tailEnd/>
            </a:ln>
          </p:spPr>
          <p:txBody>
            <a:bodyPr>
              <a:prstTxWarp prst="textNoShape">
                <a:avLst/>
              </a:prstTxWarp>
              <a:spAutoFit/>
            </a:bodyPr>
            <a:lstStyle/>
            <a:p>
              <a:pPr algn="ctr" defTabSz="457200"/>
              <a:r>
                <a:rPr lang="en-US" sz="3600" b="1" i="1" dirty="0" smtClean="0">
                  <a:solidFill>
                    <a:srgbClr val="002060"/>
                  </a:solidFill>
                  <a:latin typeface="Calibri"/>
                  <a:ea typeface="Arial" charset="0"/>
                  <a:cs typeface="Arial" charset="0"/>
                </a:rPr>
                <a:t>MTSS &amp; </a:t>
              </a:r>
            </a:p>
            <a:p>
              <a:pPr algn="ctr" defTabSz="457200"/>
              <a:r>
                <a:rPr lang="en-US" sz="3600" b="1" i="1" dirty="0" smtClean="0">
                  <a:solidFill>
                    <a:srgbClr val="002060"/>
                  </a:solidFill>
                  <a:latin typeface="Calibri"/>
                  <a:ea typeface="Arial" charset="0"/>
                  <a:cs typeface="Arial" charset="0"/>
                </a:rPr>
                <a:t>School</a:t>
              </a:r>
            </a:p>
            <a:p>
              <a:pPr algn="ctr" defTabSz="457200"/>
              <a:r>
                <a:rPr lang="en-US" sz="3600" b="1" i="1" dirty="0" smtClean="0">
                  <a:solidFill>
                    <a:srgbClr val="002060"/>
                  </a:solidFill>
                  <a:latin typeface="Calibri"/>
                  <a:ea typeface="Arial" charset="0"/>
                  <a:cs typeface="Arial" charset="0"/>
                </a:rPr>
                <a:t>Climate</a:t>
              </a:r>
              <a:endParaRPr lang="en-US" sz="3600" b="1" i="1" dirty="0">
                <a:solidFill>
                  <a:srgbClr val="002060"/>
                </a:solidFill>
                <a:latin typeface="Calibri"/>
                <a:ea typeface="Arial" charset="0"/>
                <a:cs typeface="Arial" charset="0"/>
              </a:endParaRPr>
            </a:p>
          </p:txBody>
        </p:sp>
        <p:sp>
          <p:nvSpPr>
            <p:cNvPr id="14" name="Text Box 6"/>
            <p:cNvSpPr txBox="1">
              <a:spLocks noChangeArrowheads="1"/>
            </p:cNvSpPr>
            <p:nvPr/>
          </p:nvSpPr>
          <p:spPr bwMode="auto">
            <a:xfrm>
              <a:off x="2231740" y="5810979"/>
              <a:ext cx="2970980" cy="830997"/>
            </a:xfrm>
            <a:prstGeom prst="rect">
              <a:avLst/>
            </a:prstGeom>
            <a:noFill/>
            <a:ln w="9525">
              <a:noFill/>
              <a:miter lim="800000"/>
              <a:headEnd/>
              <a:tailEnd/>
            </a:ln>
          </p:spPr>
          <p:txBody>
            <a:bodyPr wrap="square">
              <a:prstTxWarp prst="textNoShape">
                <a:avLst/>
              </a:prstTxWarp>
              <a:spAutoFit/>
            </a:bodyPr>
            <a:lstStyle/>
            <a:p>
              <a:pPr algn="ctr" fontAlgn="base">
                <a:spcAft>
                  <a:spcPct val="0"/>
                </a:spcAft>
              </a:pPr>
              <a:r>
                <a:rPr lang="en-US" sz="2400" b="1" i="1" dirty="0" smtClean="0">
                  <a:solidFill>
                    <a:srgbClr val="002060"/>
                  </a:solidFill>
                  <a:latin typeface="Arial" charset="0"/>
                  <a:ea typeface="Arial" charset="0"/>
                  <a:cs typeface="Arial" charset="0"/>
                </a:rPr>
                <a:t>Quality</a:t>
              </a:r>
            </a:p>
            <a:p>
              <a:pPr algn="ctr" fontAlgn="base">
                <a:spcAft>
                  <a:spcPct val="0"/>
                </a:spcAft>
              </a:pPr>
              <a:r>
                <a:rPr lang="en-US" sz="2400" b="1" i="1" dirty="0" smtClean="0">
                  <a:solidFill>
                    <a:srgbClr val="002060"/>
                  </a:solidFill>
                  <a:latin typeface="Arial" charset="0"/>
                  <a:ea typeface="Arial" charset="0"/>
                  <a:cs typeface="Arial" charset="0"/>
                </a:rPr>
                <a:t>Leadership</a:t>
              </a:r>
              <a:endParaRPr lang="en-US" sz="2400" b="1" i="1" dirty="0">
                <a:solidFill>
                  <a:srgbClr val="002060"/>
                </a:solidFill>
                <a:latin typeface="Arial" charset="0"/>
                <a:ea typeface="Arial" charset="0"/>
                <a:cs typeface="Arial" charset="0"/>
              </a:endParaRPr>
            </a:p>
          </p:txBody>
        </p:sp>
      </p:grpSp>
      <p:sp>
        <p:nvSpPr>
          <p:cNvPr id="2" name="Wave 1"/>
          <p:cNvSpPr/>
          <p:nvPr/>
        </p:nvSpPr>
        <p:spPr>
          <a:xfrm>
            <a:off x="4800600" y="872716"/>
            <a:ext cx="4122311" cy="3940499"/>
          </a:xfrm>
          <a:prstGeom prst="wave">
            <a:avLst>
              <a:gd name="adj1" fmla="val 8984"/>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smtClean="0">
                <a:solidFill>
                  <a:prstClr val="black"/>
                </a:solidFill>
                <a:latin typeface="Calibri"/>
              </a:rPr>
              <a:t>GOAL to create safe, respectful, effective, &amp; relevant social culture where successful teaching &amp; learning are possible &amp; </a:t>
            </a:r>
            <a:r>
              <a:rPr lang="en-US" sz="2400" dirty="0" err="1" smtClean="0">
                <a:solidFill>
                  <a:prstClr val="black"/>
                </a:solidFill>
                <a:latin typeface="Calibri"/>
              </a:rPr>
              <a:t>prosocial</a:t>
            </a:r>
            <a:r>
              <a:rPr lang="en-US" sz="2400" dirty="0" smtClean="0">
                <a:solidFill>
                  <a:prstClr val="black"/>
                </a:solidFill>
                <a:latin typeface="Calibri"/>
              </a:rPr>
              <a:t> behaviors are promoted at </a:t>
            </a:r>
            <a:r>
              <a:rPr lang="en-US" sz="2400" b="1" dirty="0" smtClean="0">
                <a:solidFill>
                  <a:srgbClr val="FF0000"/>
                </a:solidFill>
                <a:latin typeface="Calibri"/>
              </a:rPr>
              <a:t>ALL LEVELS of CONTINUUM</a:t>
            </a:r>
            <a:endParaRPr lang="en-US" sz="2400" b="1" dirty="0">
              <a:solidFill>
                <a:srgbClr val="FF0000"/>
              </a:solidFill>
              <a:latin typeface="Calibri"/>
            </a:endParaRPr>
          </a:p>
        </p:txBody>
      </p:sp>
    </p:spTree>
    <p:extLst>
      <p:ext uri="{BB962C8B-B14F-4D97-AF65-F5344CB8AC3E}">
        <p14:creationId xmlns:p14="http://schemas.microsoft.com/office/powerpoint/2010/main" val="23757573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2743200" y="2895600"/>
            <a:ext cx="3200400" cy="1173162"/>
          </a:xfrm>
        </p:spPr>
        <p:txBody>
          <a:bodyPr>
            <a:noAutofit/>
          </a:bodyPr>
          <a:lstStyle/>
          <a:p>
            <a:pPr fontAlgn="base">
              <a:spcAft>
                <a:spcPct val="0"/>
              </a:spcAft>
            </a:pPr>
            <a:r>
              <a:rPr lang="en-US" sz="2800" dirty="0">
                <a:solidFill>
                  <a:prstClr val="black"/>
                </a:solidFill>
                <a:latin typeface="Arial"/>
                <a:ea typeface="Arial" charset="0"/>
                <a:cs typeface="Arial"/>
              </a:rPr>
              <a:t>CORE FEATURES</a:t>
            </a:r>
            <a:br>
              <a:rPr lang="en-US" sz="2800" dirty="0">
                <a:solidFill>
                  <a:prstClr val="black"/>
                </a:solidFill>
                <a:latin typeface="Arial"/>
                <a:ea typeface="Arial" charset="0"/>
                <a:cs typeface="Arial"/>
              </a:rPr>
            </a:br>
            <a:r>
              <a:rPr lang="en-US" sz="2800" dirty="0" smtClean="0">
                <a:solidFill>
                  <a:prstClr val="black"/>
                </a:solidFill>
                <a:latin typeface="Arial"/>
                <a:ea typeface="Arial" charset="0"/>
                <a:cs typeface="Arial"/>
              </a:rPr>
              <a:t>MTSS/MTBF</a:t>
            </a:r>
            <a:endParaRPr lang="en-US" sz="2800" dirty="0"/>
          </a:p>
        </p:txBody>
      </p:sp>
      <p:pic>
        <p:nvPicPr>
          <p:cNvPr id="2050" name="Picture 2" descr="a diagram of ovals that shows different core features of mtss/mt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30982"/>
            <a:ext cx="9090025" cy="639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976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itle 1"/>
          <p:cNvSpPr>
            <a:spLocks noGrp="1" noChangeArrowheads="1"/>
          </p:cNvSpPr>
          <p:nvPr>
            <p:ph type="title"/>
          </p:nvPr>
        </p:nvSpPr>
        <p:spPr>
          <a:xfrm>
            <a:off x="685800" y="-152400"/>
            <a:ext cx="7772400" cy="838200"/>
          </a:xfrm>
        </p:spPr>
        <p:txBody>
          <a:bodyPr/>
          <a:lstStyle/>
          <a:p>
            <a:pPr algn="r" eaLnBrk="1" hangingPunct="1"/>
            <a:r>
              <a:rPr lang="en-US" sz="2800" dirty="0" smtClean="0">
                <a:solidFill>
                  <a:schemeClr val="tx1"/>
                </a:solidFill>
                <a:latin typeface="Arial" charset="0"/>
              </a:rPr>
              <a:t>FBA/BIP Elements &amp; System</a:t>
            </a:r>
            <a:endParaRPr lang="en-US" sz="2800" dirty="0">
              <a:solidFill>
                <a:schemeClr val="tx1"/>
              </a:solidFill>
              <a:latin typeface="Arial" charset="0"/>
            </a:endParaRPr>
          </a:p>
        </p:txBody>
      </p:sp>
      <p:grpSp>
        <p:nvGrpSpPr>
          <p:cNvPr id="3" name="Group 2" descr="FBA/BIP Elements and System"/>
          <p:cNvGrpSpPr/>
          <p:nvPr/>
        </p:nvGrpSpPr>
        <p:grpSpPr>
          <a:xfrm>
            <a:off x="152400" y="381000"/>
            <a:ext cx="8839200" cy="5807075"/>
            <a:chOff x="152400" y="381000"/>
            <a:chExt cx="8839200" cy="5807075"/>
          </a:xfrm>
        </p:grpSpPr>
        <p:sp>
          <p:nvSpPr>
            <p:cNvPr id="156675" name="Text Box 3"/>
            <p:cNvSpPr txBox="1">
              <a:spLocks noChangeArrowheads="1"/>
            </p:cNvSpPr>
            <p:nvPr/>
          </p:nvSpPr>
          <p:spPr bwMode="auto">
            <a:xfrm>
              <a:off x="152400" y="14478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dirty="0">
                  <a:solidFill>
                    <a:srgbClr val="FF0000"/>
                  </a:solidFill>
                </a:rPr>
                <a:t>Problem Behavior</a:t>
              </a:r>
            </a:p>
          </p:txBody>
        </p:sp>
        <p:sp>
          <p:nvSpPr>
            <p:cNvPr id="156676" name="AutoShape 4" descr="Arrow from Problem Behavior to Functional Assessment"/>
            <p:cNvSpPr>
              <a:spLocks noChangeArrowheads="1"/>
            </p:cNvSpPr>
            <p:nvPr/>
          </p:nvSpPr>
          <p:spPr bwMode="auto">
            <a:xfrm rot="21280525" flipV="1">
              <a:off x="838200" y="2286000"/>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84" name="Rectangle 12"/>
            <p:cNvSpPr>
              <a:spLocks noChangeArrowheads="1"/>
            </p:cNvSpPr>
            <p:nvPr/>
          </p:nvSpPr>
          <p:spPr bwMode="auto">
            <a:xfrm>
              <a:off x="304800" y="381000"/>
              <a:ext cx="2743200" cy="9906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r>
                <a:rPr lang="en-US" dirty="0">
                  <a:solidFill>
                    <a:srgbClr val="000000"/>
                  </a:solidFill>
                  <a:latin typeface="Arial" charset="0"/>
                  <a:ea typeface="ＭＳ Ｐゴシック" charset="0"/>
                  <a:cs typeface="ＭＳ Ｐゴシック" charset="0"/>
                </a:rPr>
                <a:t>*Response class</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*Routine analysis</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*Hypothesis statement</a:t>
              </a:r>
            </a:p>
          </p:txBody>
        </p:sp>
        <p:sp>
          <p:nvSpPr>
            <p:cNvPr id="156687" name="Line 15" descr="Arrow to Functional Assessment"/>
            <p:cNvSpPr>
              <a:spLocks noChangeShapeType="1"/>
            </p:cNvSpPr>
            <p:nvPr/>
          </p:nvSpPr>
          <p:spPr bwMode="auto">
            <a:xfrm>
              <a:off x="2133600" y="1371600"/>
              <a:ext cx="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77" name="Text Box 5"/>
            <p:cNvSpPr txBox="1">
              <a:spLocks noChangeArrowheads="1"/>
            </p:cNvSpPr>
            <p:nvPr/>
          </p:nvSpPr>
          <p:spPr bwMode="auto">
            <a:xfrm>
              <a:off x="1447800" y="23622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dirty="0">
                  <a:solidFill>
                    <a:srgbClr val="FF0000"/>
                  </a:solidFill>
                </a:rPr>
                <a:t>Functional Assessment</a:t>
              </a:r>
            </a:p>
          </p:txBody>
        </p:sp>
        <p:sp>
          <p:nvSpPr>
            <p:cNvPr id="156678" name="AutoShape 6" descr="Arrow from Functional Assessment to Intervention &amp; Support Plan"/>
            <p:cNvSpPr>
              <a:spLocks noChangeArrowheads="1"/>
            </p:cNvSpPr>
            <p:nvPr/>
          </p:nvSpPr>
          <p:spPr bwMode="auto">
            <a:xfrm flipV="1">
              <a:off x="2438400" y="3124200"/>
              <a:ext cx="5334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85" name="Rectangle 13"/>
            <p:cNvSpPr>
              <a:spLocks noChangeArrowheads="1"/>
            </p:cNvSpPr>
            <p:nvPr/>
          </p:nvSpPr>
          <p:spPr bwMode="auto">
            <a:xfrm>
              <a:off x="3276600" y="914400"/>
              <a:ext cx="4800600" cy="17526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r>
                <a:rPr lang="en-US" dirty="0">
                  <a:solidFill>
                    <a:srgbClr val="000000"/>
                  </a:solidFill>
                  <a:latin typeface="Arial" charset="0"/>
                  <a:ea typeface="ＭＳ Ｐゴシック" charset="0"/>
                  <a:cs typeface="ＭＳ Ｐゴシック" charset="0"/>
                </a:rPr>
                <a:t>*Alternative behaviors</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*Competing behavior analysis </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*Contextual fit</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*Strengths, preferences, &amp; lifestyle outcomes</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*Evidence-based interventions</a:t>
              </a:r>
            </a:p>
          </p:txBody>
        </p:sp>
        <p:sp>
          <p:nvSpPr>
            <p:cNvPr id="156688" name="Line 16" descr="Arrow to Intervention &amp; Support Plan"/>
            <p:cNvSpPr>
              <a:spLocks noChangeShapeType="1"/>
            </p:cNvSpPr>
            <p:nvPr/>
          </p:nvSpPr>
          <p:spPr bwMode="auto">
            <a:xfrm>
              <a:off x="3810000" y="26670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79" name="Text Box 7"/>
            <p:cNvSpPr txBox="1">
              <a:spLocks noChangeArrowheads="1"/>
            </p:cNvSpPr>
            <p:nvPr/>
          </p:nvSpPr>
          <p:spPr bwMode="auto">
            <a:xfrm>
              <a:off x="3048000" y="327660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a:solidFill>
                    <a:srgbClr val="FF0000"/>
                  </a:solidFill>
                </a:rPr>
                <a:t>Intervention &amp; Support Plan</a:t>
              </a:r>
            </a:p>
          </p:txBody>
        </p:sp>
        <p:sp>
          <p:nvSpPr>
            <p:cNvPr id="156680" name="AutoShape 8" descr="Arrow from Intervention &amp; Support Plan to Fidelity of Implementation"/>
            <p:cNvSpPr>
              <a:spLocks noChangeArrowheads="1"/>
            </p:cNvSpPr>
            <p:nvPr/>
          </p:nvSpPr>
          <p:spPr bwMode="auto">
            <a:xfrm flipV="1">
              <a:off x="4191000" y="4038600"/>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86" name="Rectangle 14"/>
            <p:cNvSpPr>
              <a:spLocks noChangeArrowheads="1"/>
            </p:cNvSpPr>
            <p:nvPr/>
          </p:nvSpPr>
          <p:spPr bwMode="auto">
            <a:xfrm>
              <a:off x="4800600" y="2895600"/>
              <a:ext cx="3200400" cy="6096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r>
                <a:rPr lang="en-US">
                  <a:solidFill>
                    <a:srgbClr val="000000"/>
                  </a:solidFill>
                  <a:latin typeface="Arial" charset="0"/>
                  <a:ea typeface="ＭＳ Ｐゴシック" charset="0"/>
                  <a:cs typeface="ＭＳ Ｐゴシック" charset="0"/>
                </a:rPr>
                <a:t>*Implementation support</a:t>
              </a:r>
            </a:p>
            <a:p>
              <a:pPr fontAlgn="base">
                <a:spcBef>
                  <a:spcPct val="0"/>
                </a:spcBef>
                <a:spcAft>
                  <a:spcPct val="0"/>
                </a:spcAft>
              </a:pPr>
              <a:r>
                <a:rPr lang="en-US">
                  <a:solidFill>
                    <a:srgbClr val="000000"/>
                  </a:solidFill>
                  <a:latin typeface="Arial" charset="0"/>
                  <a:ea typeface="ＭＳ Ｐゴシック" charset="0"/>
                  <a:cs typeface="ＭＳ Ｐゴシック" charset="0"/>
                </a:rPr>
                <a:t>*Data plan</a:t>
              </a:r>
            </a:p>
          </p:txBody>
        </p:sp>
        <p:sp>
          <p:nvSpPr>
            <p:cNvPr id="156689" name="Line 17" descr="Arrow to Fidelity of Implementation"/>
            <p:cNvSpPr>
              <a:spLocks noChangeShapeType="1"/>
            </p:cNvSpPr>
            <p:nvPr/>
          </p:nvSpPr>
          <p:spPr bwMode="auto">
            <a:xfrm>
              <a:off x="5410200" y="35052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81" name="Text Box 9"/>
            <p:cNvSpPr txBox="1">
              <a:spLocks noChangeArrowheads="1"/>
            </p:cNvSpPr>
            <p:nvPr/>
          </p:nvSpPr>
          <p:spPr bwMode="auto">
            <a:xfrm>
              <a:off x="4724400" y="41910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dirty="0">
                  <a:solidFill>
                    <a:srgbClr val="FF0000"/>
                  </a:solidFill>
                </a:rPr>
                <a:t>Fidelity of Implementation</a:t>
              </a:r>
            </a:p>
          </p:txBody>
        </p:sp>
        <p:sp>
          <p:nvSpPr>
            <p:cNvPr id="156682" name="AutoShape 10" descr="Arrow from Fidelity of Implementation to Impact on Behavior and Lifestyle"/>
            <p:cNvSpPr>
              <a:spLocks noChangeArrowheads="1"/>
            </p:cNvSpPr>
            <p:nvPr/>
          </p:nvSpPr>
          <p:spPr bwMode="auto">
            <a:xfrm flipV="1">
              <a:off x="6172200" y="4953000"/>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90" name="Rectangle 18"/>
            <p:cNvSpPr>
              <a:spLocks noChangeArrowheads="1"/>
            </p:cNvSpPr>
            <p:nvPr/>
          </p:nvSpPr>
          <p:spPr bwMode="auto">
            <a:xfrm>
              <a:off x="6248400" y="3733800"/>
              <a:ext cx="2743200" cy="7620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r>
                <a:rPr lang="en-US" dirty="0">
                  <a:solidFill>
                    <a:srgbClr val="000000"/>
                  </a:solidFill>
                  <a:latin typeface="Arial" charset="0"/>
                  <a:ea typeface="ＭＳ Ｐゴシック" charset="0"/>
                  <a:cs typeface="ＭＳ Ｐゴシック" charset="0"/>
                </a:rPr>
                <a:t>*Continuous improvement</a:t>
              </a:r>
            </a:p>
            <a:p>
              <a:pPr fontAlgn="base">
                <a:spcBef>
                  <a:spcPct val="0"/>
                </a:spcBef>
                <a:spcAft>
                  <a:spcPct val="0"/>
                </a:spcAft>
              </a:pPr>
              <a:r>
                <a:rPr lang="en-US" dirty="0">
                  <a:solidFill>
                    <a:srgbClr val="000000"/>
                  </a:solidFill>
                  <a:latin typeface="Arial" charset="0"/>
                  <a:ea typeface="ＭＳ Ｐゴシック" charset="0"/>
                  <a:cs typeface="ＭＳ Ｐゴシック" charset="0"/>
                </a:rPr>
                <a:t>*Sustainability plan</a:t>
              </a:r>
            </a:p>
          </p:txBody>
        </p:sp>
        <p:sp>
          <p:nvSpPr>
            <p:cNvPr id="156691" name="Line 19" descr="Arrow to Impact on Behavior and Lifestyle"/>
            <p:cNvSpPr>
              <a:spLocks noChangeShapeType="1"/>
            </p:cNvSpPr>
            <p:nvPr/>
          </p:nvSpPr>
          <p:spPr bwMode="auto">
            <a:xfrm>
              <a:off x="7391400" y="4495800"/>
              <a:ext cx="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6683" name="Text Box 11"/>
            <p:cNvSpPr txBox="1">
              <a:spLocks noChangeArrowheads="1"/>
            </p:cNvSpPr>
            <p:nvPr/>
          </p:nvSpPr>
          <p:spPr bwMode="auto">
            <a:xfrm>
              <a:off x="6858000" y="51816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a:solidFill>
                    <a:srgbClr val="FF0000"/>
                  </a:solidFill>
                </a:rPr>
                <a:t>Impact on Behavior &amp; Lifestyle</a:t>
              </a:r>
            </a:p>
          </p:txBody>
        </p:sp>
        <p:sp>
          <p:nvSpPr>
            <p:cNvPr id="156692" name="AutoShape 20"/>
            <p:cNvSpPr>
              <a:spLocks noChangeArrowheads="1"/>
            </p:cNvSpPr>
            <p:nvPr/>
          </p:nvSpPr>
          <p:spPr bwMode="auto">
            <a:xfrm>
              <a:off x="533400" y="3124200"/>
              <a:ext cx="5943600" cy="2895600"/>
            </a:xfrm>
            <a:prstGeom prst="rtTriangle">
              <a:avLst/>
            </a:prstGeom>
            <a:solidFill>
              <a:srgbClr val="66CCFF"/>
            </a:solidFill>
            <a:ln w="9525">
              <a:solidFill>
                <a:schemeClr val="tx1"/>
              </a:solidFill>
              <a:miter lim="800000"/>
              <a:headEnd/>
              <a:tailEnd/>
            </a:ln>
          </p:spPr>
          <p:txBody>
            <a:bodyPr wrap="none" lIns="0" rIns="0" anchor="ctr"/>
            <a:lstStyle/>
            <a:p>
              <a:pPr fontAlgn="base">
                <a:spcBef>
                  <a:spcPct val="0"/>
                </a:spcBef>
                <a:spcAft>
                  <a:spcPct val="0"/>
                </a:spcAft>
                <a:buFontTx/>
                <a:buChar char="•"/>
              </a:pPr>
              <a:r>
                <a:rPr lang="en-US" sz="3600">
                  <a:solidFill>
                    <a:srgbClr val="000000"/>
                  </a:solidFill>
                  <a:latin typeface="Arial" charset="0"/>
                  <a:ea typeface="ＭＳ Ｐゴシック" charset="0"/>
                  <a:cs typeface="ＭＳ Ｐゴシック" charset="0"/>
                </a:rPr>
                <a:t> </a:t>
              </a:r>
              <a:r>
                <a:rPr lang="en-US" sz="3000">
                  <a:solidFill>
                    <a:srgbClr val="000000"/>
                  </a:solidFill>
                  <a:latin typeface="Arial" charset="0"/>
                  <a:ea typeface="ＭＳ Ｐゴシック" charset="0"/>
                  <a:cs typeface="ＭＳ Ｐゴシック" charset="0"/>
                </a:rPr>
                <a:t>Team-based</a:t>
              </a:r>
            </a:p>
            <a:p>
              <a:pPr fontAlgn="base">
                <a:spcBef>
                  <a:spcPct val="0"/>
                </a:spcBef>
                <a:spcAft>
                  <a:spcPct val="0"/>
                </a:spcAft>
                <a:buFontTx/>
                <a:buChar char="•"/>
              </a:pPr>
              <a:r>
                <a:rPr lang="en-US" sz="3000">
                  <a:solidFill>
                    <a:srgbClr val="000000"/>
                  </a:solidFill>
                  <a:latin typeface="Arial" charset="0"/>
                  <a:ea typeface="ＭＳ Ｐゴシック" charset="0"/>
                  <a:cs typeface="ＭＳ Ｐゴシック" charset="0"/>
                </a:rPr>
                <a:t>  Behavior competence</a:t>
              </a:r>
            </a:p>
          </p:txBody>
        </p:sp>
      </p:grpSp>
    </p:spTree>
    <p:extLst>
      <p:ext uri="{BB962C8B-B14F-4D97-AF65-F5344CB8AC3E}">
        <p14:creationId xmlns:p14="http://schemas.microsoft.com/office/powerpoint/2010/main" val="35396704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5 Steps</a:t>
            </a: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718451550"/>
              </p:ext>
            </p:extLst>
          </p:nvPr>
        </p:nvGraphicFramePr>
        <p:xfrm>
          <a:off x="228600" y="1524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5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Expanded</a:t>
            </a: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917798403"/>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442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Step 1</a:t>
            </a: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2691326765"/>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827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Negative Reinforcement</a:t>
            </a:r>
            <a:endParaRPr lang="en-US" dirty="0"/>
          </a:p>
        </p:txBody>
      </p:sp>
      <p:pic>
        <p:nvPicPr>
          <p:cNvPr id="4" name="Picture 3" descr="a picture of a dairy queen"/>
          <p:cNvPicPr>
            <a:picLocks noChangeAspect="1"/>
          </p:cNvPicPr>
          <p:nvPr/>
        </p:nvPicPr>
        <p:blipFill>
          <a:blip r:embed="rId2"/>
          <a:stretch>
            <a:fillRect/>
          </a:stretch>
        </p:blipFill>
        <p:spPr>
          <a:xfrm>
            <a:off x="914400" y="152400"/>
            <a:ext cx="7412976" cy="6553200"/>
          </a:xfrm>
          <a:prstGeom prst="rect">
            <a:avLst/>
          </a:prstGeom>
        </p:spPr>
      </p:pic>
    </p:spTree>
    <p:extLst>
      <p:ext uri="{BB962C8B-B14F-4D97-AF65-F5344CB8AC3E}">
        <p14:creationId xmlns:p14="http://schemas.microsoft.com/office/powerpoint/2010/main" val="2407967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solidFill>
                  <a:srgbClr val="000000"/>
                </a:solidFill>
              </a:rPr>
              <a:t>Theory of Action</a:t>
            </a:r>
            <a:br>
              <a:rPr lang="en-US" dirty="0">
                <a:solidFill>
                  <a:srgbClr val="000000"/>
                </a:solidFill>
              </a:rPr>
            </a:br>
            <a:endParaRPr lang="en-US" dirty="0"/>
          </a:p>
        </p:txBody>
      </p:sp>
      <p:graphicFrame>
        <p:nvGraphicFramePr>
          <p:cNvPr id="7" name="Diagram 6" descr="Theory of Action"/>
          <p:cNvGraphicFramePr/>
          <p:nvPr>
            <p:extLst>
              <p:ext uri="{D42A27DB-BD31-4B8C-83A1-F6EECF244321}">
                <p14:modId xmlns:p14="http://schemas.microsoft.com/office/powerpoint/2010/main" val="1536588999"/>
              </p:ext>
            </p:extLst>
          </p:nvPr>
        </p:nvGraphicFramePr>
        <p:xfrm>
          <a:off x="395536" y="152400"/>
          <a:ext cx="8424936" cy="6336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2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dirty="0"/>
              <a:t>Behavior analytic approach</a:t>
            </a:r>
          </a:p>
        </p:txBody>
      </p:sp>
      <p:sp>
        <p:nvSpPr>
          <p:cNvPr id="7" name="TextBox 6"/>
          <p:cNvSpPr txBox="1"/>
          <p:nvPr/>
        </p:nvSpPr>
        <p:spPr>
          <a:xfrm>
            <a:off x="156483" y="355598"/>
            <a:ext cx="2779352" cy="954107"/>
          </a:xfrm>
          <a:prstGeom prst="rect">
            <a:avLst/>
          </a:prstGeom>
          <a:noFill/>
        </p:spPr>
        <p:txBody>
          <a:bodyPr wrap="none" rtlCol="0">
            <a:spAutoFit/>
          </a:bodyPr>
          <a:lstStyle/>
          <a:p>
            <a:pPr algn="ctr" fontAlgn="base">
              <a:spcBef>
                <a:spcPct val="0"/>
              </a:spcBef>
              <a:spcAft>
                <a:spcPct val="0"/>
              </a:spcAft>
            </a:pPr>
            <a:r>
              <a:rPr lang="en-US" sz="2800" dirty="0" smtClean="0">
                <a:solidFill>
                  <a:prstClr val="black"/>
                </a:solidFill>
                <a:latin typeface="Arial"/>
                <a:ea typeface="Arial" pitchFamily="-108" charset="0"/>
                <a:cs typeface="Arial"/>
              </a:rPr>
              <a:t>George's</a:t>
            </a:r>
          </a:p>
          <a:p>
            <a:pPr algn="ctr" fontAlgn="base">
              <a:spcBef>
                <a:spcPct val="0"/>
              </a:spcBef>
              <a:spcAft>
                <a:spcPct val="0"/>
              </a:spcAft>
            </a:pPr>
            <a:r>
              <a:rPr lang="en-US" sz="2800" dirty="0" smtClean="0">
                <a:solidFill>
                  <a:prstClr val="black"/>
                </a:solidFill>
                <a:latin typeface="Arial"/>
                <a:ea typeface="Arial" pitchFamily="-108" charset="0"/>
                <a:cs typeface="Arial"/>
              </a:rPr>
              <a:t>Theory of Action</a:t>
            </a:r>
            <a:endParaRPr lang="en-US" sz="2800" dirty="0">
              <a:solidFill>
                <a:prstClr val="black"/>
              </a:solidFill>
              <a:latin typeface="Arial"/>
              <a:ea typeface="Arial" pitchFamily="-108" charset="0"/>
              <a:cs typeface="Arial"/>
            </a:endParaRPr>
          </a:p>
        </p:txBody>
      </p:sp>
      <p:graphicFrame>
        <p:nvGraphicFramePr>
          <p:cNvPr id="4" name="Content Placeholder 3" descr="a diagram of George's Theory of action "/>
          <p:cNvGraphicFramePr>
            <a:graphicFrameLocks noGrp="1"/>
          </p:cNvGraphicFramePr>
          <p:nvPr>
            <p:ph idx="1"/>
            <p:extLst>
              <p:ext uri="{D42A27DB-BD31-4B8C-83A1-F6EECF244321}">
                <p14:modId xmlns:p14="http://schemas.microsoft.com/office/powerpoint/2010/main" val="435164427"/>
              </p:ext>
            </p:extLst>
          </p:nvPr>
        </p:nvGraphicFramePr>
        <p:xfrm>
          <a:off x="457200" y="83265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descr="a table that lists - setting conditions, antecedents, behaviors, and consequences "/>
          <p:cNvGraphicFramePr>
            <a:graphicFrameLocks noGrp="1"/>
          </p:cNvGraphicFramePr>
          <p:nvPr>
            <p:extLst>
              <p:ext uri="{D42A27DB-BD31-4B8C-83A1-F6EECF244321}">
                <p14:modId xmlns:p14="http://schemas.microsoft.com/office/powerpoint/2010/main" val="3153143561"/>
              </p:ext>
            </p:extLst>
          </p:nvPr>
        </p:nvGraphicFramePr>
        <p:xfrm>
          <a:off x="971600" y="5885264"/>
          <a:ext cx="7452828" cy="640080"/>
        </p:xfrm>
        <a:graphic>
          <a:graphicData uri="http://schemas.openxmlformats.org/drawingml/2006/table">
            <a:tbl>
              <a:tblPr firstRow="1" bandRow="1">
                <a:tableStyleId>{5C22544A-7EE6-4342-B048-85BDC9FD1C3A}</a:tableStyleId>
              </a:tblPr>
              <a:tblGrid>
                <a:gridCol w="1863207"/>
                <a:gridCol w="1863207"/>
                <a:gridCol w="1863207"/>
                <a:gridCol w="1863207"/>
              </a:tblGrid>
              <a:tr h="370840">
                <a:tc>
                  <a:txBody>
                    <a:bodyPr/>
                    <a:lstStyle/>
                    <a:p>
                      <a:pPr algn="ctr"/>
                      <a:r>
                        <a:rPr lang="en-US" dirty="0" smtClean="0">
                          <a:solidFill>
                            <a:schemeClr val="tx1"/>
                          </a:solidFill>
                        </a:rPr>
                        <a:t>Setting</a:t>
                      </a:r>
                      <a:r>
                        <a:rPr lang="en-US" baseline="0" dirty="0" smtClean="0">
                          <a:solidFill>
                            <a:schemeClr val="tx1"/>
                          </a:solidFill>
                        </a:rPr>
                        <a:t> Conditions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c>
                  <a:txBody>
                    <a:bodyPr/>
                    <a:lstStyle/>
                    <a:p>
                      <a:pPr algn="ctr"/>
                      <a:r>
                        <a:rPr lang="en-US" dirty="0" smtClean="0">
                          <a:solidFill>
                            <a:schemeClr val="tx1"/>
                          </a:solidFill>
                        </a:rPr>
                        <a:t>Antecedents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c>
                  <a:txBody>
                    <a:bodyPr/>
                    <a:lstStyle/>
                    <a:p>
                      <a:pPr algn="ctr"/>
                      <a:r>
                        <a:rPr lang="en-US" dirty="0" smtClean="0">
                          <a:solidFill>
                            <a:schemeClr val="tx1"/>
                          </a:solidFill>
                        </a:rPr>
                        <a:t>Behaviors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c>
                  <a:txBody>
                    <a:bodyPr/>
                    <a:lstStyle/>
                    <a:p>
                      <a:pPr algn="ctr"/>
                      <a:r>
                        <a:rPr lang="en-US" dirty="0" smtClean="0">
                          <a:solidFill>
                            <a:schemeClr val="tx1"/>
                          </a:solidFill>
                        </a:rPr>
                        <a:t>Consequences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r>
            </a:tbl>
          </a:graphicData>
        </a:graphic>
      </p:graphicFrame>
    </p:spTree>
    <p:extLst>
      <p:ext uri="{BB962C8B-B14F-4D97-AF65-F5344CB8AC3E}">
        <p14:creationId xmlns:p14="http://schemas.microsoft.com/office/powerpoint/2010/main" val="66589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dirty="0" smtClean="0"/>
              <a:t>What Is Intensive Intervention?</a:t>
            </a:r>
          </a:p>
        </p:txBody>
      </p:sp>
      <p:sp>
        <p:nvSpPr>
          <p:cNvPr id="3" name="Content Placeholder 2"/>
          <p:cNvSpPr>
            <a:spLocks noGrp="1"/>
          </p:cNvSpPr>
          <p:nvPr>
            <p:ph idx="1"/>
          </p:nvPr>
        </p:nvSpPr>
        <p:spPr>
          <a:xfrm>
            <a:off x="687526" y="2055813"/>
            <a:ext cx="8215174" cy="3852006"/>
          </a:xfrm>
        </p:spPr>
        <p:txBody>
          <a:bodyPr/>
          <a:lstStyle/>
          <a:p>
            <a:pPr marL="0" indent="0">
              <a:buNone/>
            </a:pPr>
            <a:r>
              <a:rPr lang="en-US" sz="2800" b="1" dirty="0" smtClean="0"/>
              <a:t>Intensive intervention</a:t>
            </a:r>
            <a:r>
              <a:rPr lang="en-US" sz="2800" dirty="0" smtClean="0"/>
              <a:t> addresses </a:t>
            </a:r>
            <a:r>
              <a:rPr lang="en-US" sz="2800" i="1" dirty="0" smtClean="0"/>
              <a:t>severe and persistent </a:t>
            </a:r>
            <a:r>
              <a:rPr lang="en-US" sz="2800" dirty="0" smtClean="0"/>
              <a:t>learning or behavior difficulties. Intensive intervention should be</a:t>
            </a:r>
          </a:p>
          <a:p>
            <a:r>
              <a:rPr lang="en-US" dirty="0" smtClean="0"/>
              <a:t>Driven by data </a:t>
            </a:r>
          </a:p>
          <a:p>
            <a:r>
              <a:rPr lang="en-US" dirty="0" smtClean="0"/>
              <a:t>Characterized by increased intensity (e.g., smaller group and expanded time) and individualization of academic instruction and/or social behavior supports</a:t>
            </a:r>
            <a:endParaRPr lang="en-US" dirty="0"/>
          </a:p>
        </p:txBody>
      </p:sp>
      <p:pic>
        <p:nvPicPr>
          <p:cNvPr id="90116" name="Picture 2" descr="&quot; &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3000" y="703263"/>
            <a:ext cx="1409700" cy="1055687"/>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C5C61D59-461F-4A9B-ABAB-4A6199EA99C2}" type="slidenum">
              <a:rPr>
                <a:solidFill>
                  <a:srgbClr val="FFFFFF">
                    <a:lumMod val="75000"/>
                  </a:srgbClr>
                </a:solidFill>
              </a:rPr>
              <a:pPr/>
              <a:t>3</a:t>
            </a:fld>
            <a:endParaRPr dirty="0">
              <a:solidFill>
                <a:srgbClr val="FFFFFF">
                  <a:lumMod val="75000"/>
                </a:srgbClr>
              </a:solidFill>
            </a:endParaRPr>
          </a:p>
        </p:txBody>
      </p:sp>
    </p:spTree>
    <p:extLst>
      <p:ext uri="{BB962C8B-B14F-4D97-AF65-F5344CB8AC3E}">
        <p14:creationId xmlns:p14="http://schemas.microsoft.com/office/powerpoint/2010/main" val="4047656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2238"/>
            <a:ext cx="7239000" cy="639762"/>
          </a:xfrm>
        </p:spPr>
        <p:txBody>
          <a:bodyPr>
            <a:normAutofit fontScale="90000"/>
          </a:bodyPr>
          <a:lstStyle/>
          <a:p>
            <a:r>
              <a:rPr lang="en-US" dirty="0">
                <a:solidFill>
                  <a:srgbClr val="002060"/>
                </a:solidFill>
                <a:ea typeface="ＭＳ Ｐゴシック" charset="-128"/>
                <a:cs typeface="ＭＳ Ｐゴシック" charset="-128"/>
              </a:rPr>
              <a:t>Coercive </a:t>
            </a:r>
            <a:r>
              <a:rPr lang="en-US" dirty="0" smtClean="0">
                <a:solidFill>
                  <a:srgbClr val="002060"/>
                </a:solidFill>
                <a:ea typeface="ＭＳ Ｐゴシック" charset="-128"/>
                <a:cs typeface="ＭＳ Ｐゴシック" charset="-128"/>
              </a:rPr>
              <a:t>Cycle</a:t>
            </a:r>
            <a:endParaRPr lang="en-US" dirty="0"/>
          </a:p>
        </p:txBody>
      </p:sp>
      <p:grpSp>
        <p:nvGrpSpPr>
          <p:cNvPr id="3" name="Group 2" descr="a table that shows the coercive cycle negative climates in the kid and the school"/>
          <p:cNvGrpSpPr/>
          <p:nvPr/>
        </p:nvGrpSpPr>
        <p:grpSpPr>
          <a:xfrm>
            <a:off x="381000" y="685800"/>
            <a:ext cx="8382000" cy="5867400"/>
            <a:chOff x="381000" y="685800"/>
            <a:chExt cx="8382000" cy="5867400"/>
          </a:xfrm>
        </p:grpSpPr>
        <p:graphicFrame>
          <p:nvGraphicFramePr>
            <p:cNvPr id="2" name="Diagram 1"/>
            <p:cNvGraphicFramePr/>
            <p:nvPr>
              <p:extLst>
                <p:ext uri="{D42A27DB-BD31-4B8C-83A1-F6EECF244321}">
                  <p14:modId xmlns:p14="http://schemas.microsoft.com/office/powerpoint/2010/main" val="2052715761"/>
                </p:ext>
              </p:extLst>
            </p:nvPr>
          </p:nvGraphicFramePr>
          <p:xfrm>
            <a:off x="381000" y="685800"/>
            <a:ext cx="838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Up Arrow 3"/>
            <p:cNvSpPr/>
            <p:nvPr/>
          </p:nvSpPr>
          <p:spPr>
            <a:xfrm>
              <a:off x="2362200" y="3606800"/>
              <a:ext cx="4800600" cy="2286000"/>
            </a:xfrm>
            <a:prstGeom prst="curvedUpArrow">
              <a:avLst/>
            </a:prstGeom>
            <a:solidFill>
              <a:schemeClr val="bg1">
                <a:lumMod val="75000"/>
                <a:alpha val="55000"/>
              </a:schemeClr>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2400">
                <a:solidFill>
                  <a:prstClr val="white"/>
                </a:solidFill>
                <a:latin typeface="Calibri"/>
              </a:endParaRPr>
            </a:p>
          </p:txBody>
        </p:sp>
        <p:sp>
          <p:nvSpPr>
            <p:cNvPr id="5" name="Curved Down Arrow 4"/>
            <p:cNvSpPr/>
            <p:nvPr/>
          </p:nvSpPr>
          <p:spPr>
            <a:xfrm flipH="1">
              <a:off x="2057400" y="1244600"/>
              <a:ext cx="4800600" cy="2286000"/>
            </a:xfrm>
            <a:prstGeom prst="curvedDownArrow">
              <a:avLst/>
            </a:prstGeom>
            <a:solidFill>
              <a:schemeClr val="bg1">
                <a:lumMod val="75000"/>
                <a:alpha val="55000"/>
              </a:schemeClr>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2400">
                <a:solidFill>
                  <a:prstClr val="white"/>
                </a:solidFill>
                <a:latin typeface="Calibri"/>
              </a:endParaRPr>
            </a:p>
          </p:txBody>
        </p:sp>
      </p:grpSp>
    </p:spTree>
    <p:extLst>
      <p:ext uri="{BB962C8B-B14F-4D97-AF65-F5344CB8AC3E}">
        <p14:creationId xmlns:p14="http://schemas.microsoft.com/office/powerpoint/2010/main" val="430316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038"/>
            <a:ext cx="8305800" cy="639762"/>
          </a:xfrm>
        </p:spPr>
        <p:txBody>
          <a:bodyPr>
            <a:normAutofit fontScale="90000"/>
          </a:bodyPr>
          <a:lstStyle/>
          <a:p>
            <a:r>
              <a:rPr lang="en-US" dirty="0">
                <a:solidFill>
                  <a:srgbClr val="002060"/>
                </a:solidFill>
                <a:ea typeface="ＭＳ Ｐゴシック" charset="-128"/>
                <a:cs typeface="ＭＳ Ｐゴシック" charset="-128"/>
              </a:rPr>
              <a:t>Positive Reinforcement </a:t>
            </a:r>
            <a:r>
              <a:rPr lang="en-US" dirty="0" smtClean="0">
                <a:solidFill>
                  <a:srgbClr val="002060"/>
                </a:solidFill>
                <a:ea typeface="ＭＳ Ｐゴシック" charset="-128"/>
                <a:cs typeface="ＭＳ Ｐゴシック" charset="-128"/>
              </a:rPr>
              <a:t>Cycle</a:t>
            </a:r>
            <a:endParaRPr lang="en-US" dirty="0"/>
          </a:p>
        </p:txBody>
      </p:sp>
      <p:grpSp>
        <p:nvGrpSpPr>
          <p:cNvPr id="3" name="Group 2" descr="a table that shows the positive reinforecment cycle positive climates in the kid and the school"/>
          <p:cNvGrpSpPr/>
          <p:nvPr/>
        </p:nvGrpSpPr>
        <p:grpSpPr>
          <a:xfrm>
            <a:off x="381000" y="838200"/>
            <a:ext cx="8382000" cy="5461000"/>
            <a:chOff x="381000" y="431800"/>
            <a:chExt cx="8382000" cy="5867400"/>
          </a:xfrm>
        </p:grpSpPr>
        <p:graphicFrame>
          <p:nvGraphicFramePr>
            <p:cNvPr id="2" name="Diagram 1"/>
            <p:cNvGraphicFramePr/>
            <p:nvPr>
              <p:extLst>
                <p:ext uri="{D42A27DB-BD31-4B8C-83A1-F6EECF244321}">
                  <p14:modId xmlns:p14="http://schemas.microsoft.com/office/powerpoint/2010/main" val="5035144"/>
                </p:ext>
              </p:extLst>
            </p:nvPr>
          </p:nvGraphicFramePr>
          <p:xfrm>
            <a:off x="381000" y="431800"/>
            <a:ext cx="838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p:cNvSpPr/>
            <p:nvPr/>
          </p:nvSpPr>
          <p:spPr>
            <a:xfrm>
              <a:off x="2362200" y="3606800"/>
              <a:ext cx="4800600" cy="2286000"/>
            </a:xfrm>
            <a:prstGeom prst="curvedUpArrow">
              <a:avLst/>
            </a:prstGeom>
            <a:solidFill>
              <a:schemeClr val="bg1">
                <a:lumMod val="75000"/>
                <a:alpha val="55000"/>
              </a:schemeClr>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2400">
                <a:solidFill>
                  <a:prstClr val="white"/>
                </a:solidFill>
                <a:latin typeface="Calibri"/>
              </a:endParaRPr>
            </a:p>
          </p:txBody>
        </p:sp>
        <p:sp>
          <p:nvSpPr>
            <p:cNvPr id="6" name="Curved Down Arrow 5"/>
            <p:cNvSpPr/>
            <p:nvPr/>
          </p:nvSpPr>
          <p:spPr>
            <a:xfrm flipH="1">
              <a:off x="2057400" y="1244600"/>
              <a:ext cx="4800600" cy="2286000"/>
            </a:xfrm>
            <a:prstGeom prst="curvedDownArrow">
              <a:avLst/>
            </a:prstGeom>
            <a:solidFill>
              <a:schemeClr val="bg1">
                <a:lumMod val="75000"/>
                <a:alpha val="55000"/>
              </a:schemeClr>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2400">
                <a:solidFill>
                  <a:prstClr val="white"/>
                </a:solidFill>
                <a:latin typeface="Calibri"/>
              </a:endParaRPr>
            </a:p>
          </p:txBody>
        </p:sp>
      </p:grpSp>
    </p:spTree>
    <p:extLst>
      <p:ext uri="{BB962C8B-B14F-4D97-AF65-F5344CB8AC3E}">
        <p14:creationId xmlns:p14="http://schemas.microsoft.com/office/powerpoint/2010/main" val="1969819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0800" y="304800"/>
            <a:ext cx="3962400" cy="715962"/>
          </a:xfrm>
        </p:spPr>
        <p:txBody>
          <a:bodyPr>
            <a:noAutofit/>
          </a:bodyPr>
          <a:lstStyle/>
          <a:p>
            <a:r>
              <a:rPr lang="en-US" sz="2800" dirty="0">
                <a:solidFill>
                  <a:prstClr val="black"/>
                </a:solidFill>
                <a:latin typeface="Arial"/>
                <a:ea typeface="Arial" pitchFamily="-108" charset="0"/>
                <a:cs typeface="Arial"/>
              </a:rPr>
              <a:t>How to jumpstart change</a:t>
            </a:r>
            <a:r>
              <a:rPr lang="en-US" sz="2800" dirty="0" smtClean="0">
                <a:solidFill>
                  <a:prstClr val="black"/>
                </a:solidFill>
                <a:latin typeface="Arial"/>
                <a:ea typeface="Arial" pitchFamily="-108" charset="0"/>
                <a:cs typeface="Arial"/>
              </a:rPr>
              <a:t>?</a:t>
            </a:r>
            <a:endParaRPr lang="en-US" sz="2800" dirty="0"/>
          </a:p>
        </p:txBody>
      </p:sp>
      <p:grpSp>
        <p:nvGrpSpPr>
          <p:cNvPr id="3" name="Group 2" descr="a flowchart that goes from the coercive cycle to the positive reinforecement cycle and shows how to jumpstart change"/>
          <p:cNvGrpSpPr/>
          <p:nvPr/>
        </p:nvGrpSpPr>
        <p:grpSpPr>
          <a:xfrm>
            <a:off x="266700" y="533400"/>
            <a:ext cx="8763000" cy="5562600"/>
            <a:chOff x="228600" y="457200"/>
            <a:chExt cx="8763000" cy="5562600"/>
          </a:xfrm>
        </p:grpSpPr>
        <p:graphicFrame>
          <p:nvGraphicFramePr>
            <p:cNvPr id="2" name="Diagram 1"/>
            <p:cNvGraphicFramePr/>
            <p:nvPr>
              <p:extLst>
                <p:ext uri="{D42A27DB-BD31-4B8C-83A1-F6EECF244321}">
                  <p14:modId xmlns:p14="http://schemas.microsoft.com/office/powerpoint/2010/main" val="2923016629"/>
                </p:ext>
              </p:extLst>
            </p:nvPr>
          </p:nvGraphicFramePr>
          <p:xfrm>
            <a:off x="228600" y="457200"/>
            <a:ext cx="8763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Down Arrow 3"/>
            <p:cNvSpPr/>
            <p:nvPr/>
          </p:nvSpPr>
          <p:spPr>
            <a:xfrm>
              <a:off x="3276600" y="1219200"/>
              <a:ext cx="2743200" cy="990600"/>
            </a:xfrm>
            <a:prstGeom prst="curvedDownArrow">
              <a:avLst>
                <a:gd name="adj1" fmla="val 25000"/>
                <a:gd name="adj2" fmla="val 67231"/>
                <a:gd name="adj3" fmla="val 25000"/>
              </a:avLst>
            </a:prstGeom>
            <a:gradFill flip="none" rotWithShape="1">
              <a:gsLst>
                <a:gs pos="12000">
                  <a:schemeClr val="accent2">
                    <a:lumMod val="60000"/>
                    <a:lumOff val="40000"/>
                  </a:schemeClr>
                </a:gs>
                <a:gs pos="81000">
                  <a:schemeClr val="accent3">
                    <a:lumMod val="60000"/>
                    <a:lumOff val="40000"/>
                  </a:schemeClr>
                </a:gs>
                <a:gs pos="54000">
                  <a:srgbClr val="FFFF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8" name="Curved Up Arrow 7"/>
            <p:cNvSpPr/>
            <p:nvPr/>
          </p:nvSpPr>
          <p:spPr>
            <a:xfrm>
              <a:off x="762000" y="3200400"/>
              <a:ext cx="2819400" cy="822960"/>
            </a:xfrm>
            <a:prstGeom prst="curvedUpArrow">
              <a:avLst/>
            </a:prstGeom>
            <a:solidFill>
              <a:schemeClr val="bg1">
                <a:lumMod val="75000"/>
                <a:alpha val="55000"/>
              </a:schemeClr>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2400">
                <a:solidFill>
                  <a:prstClr val="white"/>
                </a:solidFill>
                <a:latin typeface="Calibri"/>
              </a:endParaRPr>
            </a:p>
          </p:txBody>
        </p:sp>
        <p:sp>
          <p:nvSpPr>
            <p:cNvPr id="12" name="Curved Down Arrow 11"/>
            <p:cNvSpPr/>
            <p:nvPr/>
          </p:nvSpPr>
          <p:spPr>
            <a:xfrm flipH="1">
              <a:off x="609600" y="2286000"/>
              <a:ext cx="2819400" cy="822960"/>
            </a:xfrm>
            <a:prstGeom prst="curvedDownArrow">
              <a:avLst/>
            </a:prstGeom>
            <a:solidFill>
              <a:schemeClr val="bg1">
                <a:lumMod val="75000"/>
                <a:alpha val="55000"/>
              </a:schemeClr>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2400">
                <a:solidFill>
                  <a:prstClr val="white"/>
                </a:solidFill>
                <a:latin typeface="Calibri"/>
              </a:endParaRPr>
            </a:p>
          </p:txBody>
        </p:sp>
      </p:grpSp>
      <p:sp>
        <p:nvSpPr>
          <p:cNvPr id="17" name="TextBox 16"/>
          <p:cNvSpPr txBox="1"/>
          <p:nvPr/>
        </p:nvSpPr>
        <p:spPr>
          <a:xfrm>
            <a:off x="1319828" y="5029200"/>
            <a:ext cx="1399091" cy="830997"/>
          </a:xfrm>
          <a:prstGeom prst="rect">
            <a:avLst/>
          </a:prstGeom>
          <a:noFill/>
        </p:spPr>
        <p:txBody>
          <a:bodyPr wrap="none" rtlCol="0">
            <a:spAutoFit/>
          </a:bodyPr>
          <a:lstStyle/>
          <a:p>
            <a:pPr algn="ctr" fontAlgn="base">
              <a:spcBef>
                <a:spcPct val="0"/>
              </a:spcBef>
              <a:spcAft>
                <a:spcPct val="0"/>
              </a:spcAft>
            </a:pPr>
            <a:r>
              <a:rPr lang="en-US" sz="2400" dirty="0" smtClean="0">
                <a:solidFill>
                  <a:prstClr val="black"/>
                </a:solidFill>
                <a:latin typeface="Arial"/>
                <a:ea typeface="Arial" pitchFamily="-108" charset="0"/>
                <a:cs typeface="Arial"/>
              </a:rPr>
              <a:t>Coercive</a:t>
            </a:r>
          </a:p>
          <a:p>
            <a:pPr algn="ctr" fontAlgn="base">
              <a:spcBef>
                <a:spcPct val="0"/>
              </a:spcBef>
              <a:spcAft>
                <a:spcPct val="0"/>
              </a:spcAft>
            </a:pPr>
            <a:r>
              <a:rPr lang="en-US" sz="2400" dirty="0" smtClean="0">
                <a:solidFill>
                  <a:prstClr val="black"/>
                </a:solidFill>
                <a:latin typeface="Arial"/>
                <a:ea typeface="Arial" pitchFamily="-108" charset="0"/>
                <a:cs typeface="Arial"/>
              </a:rPr>
              <a:t>Cycle</a:t>
            </a:r>
            <a:endParaRPr lang="en-US" sz="2400" dirty="0">
              <a:solidFill>
                <a:prstClr val="black"/>
              </a:solidFill>
              <a:latin typeface="Arial"/>
              <a:ea typeface="Arial" pitchFamily="-108" charset="0"/>
              <a:cs typeface="Arial"/>
            </a:endParaRPr>
          </a:p>
        </p:txBody>
      </p:sp>
      <p:sp>
        <p:nvSpPr>
          <p:cNvPr id="18" name="TextBox 17"/>
          <p:cNvSpPr txBox="1"/>
          <p:nvPr/>
        </p:nvSpPr>
        <p:spPr>
          <a:xfrm>
            <a:off x="6096000" y="4800600"/>
            <a:ext cx="2186115" cy="1200328"/>
          </a:xfrm>
          <a:prstGeom prst="rect">
            <a:avLst/>
          </a:prstGeom>
          <a:noFill/>
        </p:spPr>
        <p:txBody>
          <a:bodyPr wrap="none" rtlCol="0">
            <a:spAutoFit/>
          </a:bodyPr>
          <a:lstStyle/>
          <a:p>
            <a:pPr algn="ctr" fontAlgn="base">
              <a:spcBef>
                <a:spcPct val="0"/>
              </a:spcBef>
              <a:spcAft>
                <a:spcPct val="0"/>
              </a:spcAft>
            </a:pPr>
            <a:r>
              <a:rPr lang="en-US" sz="2400" dirty="0" smtClean="0">
                <a:solidFill>
                  <a:prstClr val="black"/>
                </a:solidFill>
                <a:latin typeface="Arial"/>
                <a:ea typeface="Arial" pitchFamily="-108" charset="0"/>
                <a:cs typeface="Arial"/>
              </a:rPr>
              <a:t>Positive</a:t>
            </a:r>
          </a:p>
          <a:p>
            <a:pPr algn="ctr" fontAlgn="base">
              <a:spcBef>
                <a:spcPct val="0"/>
              </a:spcBef>
              <a:spcAft>
                <a:spcPct val="0"/>
              </a:spcAft>
            </a:pPr>
            <a:r>
              <a:rPr lang="en-US" sz="2400" dirty="0" smtClean="0">
                <a:solidFill>
                  <a:prstClr val="black"/>
                </a:solidFill>
                <a:latin typeface="Arial"/>
                <a:ea typeface="Arial" pitchFamily="-108" charset="0"/>
                <a:cs typeface="Arial"/>
              </a:rPr>
              <a:t>Reinforcement</a:t>
            </a:r>
          </a:p>
          <a:p>
            <a:pPr algn="ctr" fontAlgn="base">
              <a:spcBef>
                <a:spcPct val="0"/>
              </a:spcBef>
              <a:spcAft>
                <a:spcPct val="0"/>
              </a:spcAft>
            </a:pPr>
            <a:r>
              <a:rPr lang="en-US" sz="2400" dirty="0" smtClean="0">
                <a:solidFill>
                  <a:prstClr val="black"/>
                </a:solidFill>
                <a:latin typeface="Arial"/>
                <a:ea typeface="Arial" pitchFamily="-108" charset="0"/>
                <a:cs typeface="Arial"/>
              </a:rPr>
              <a:t>Cycle</a:t>
            </a:r>
            <a:endParaRPr lang="en-US" sz="2400" dirty="0">
              <a:solidFill>
                <a:prstClr val="black"/>
              </a:solidFill>
              <a:latin typeface="Arial"/>
              <a:ea typeface="Arial" pitchFamily="-108" charset="0"/>
              <a:cs typeface="Arial"/>
            </a:endParaRPr>
          </a:p>
        </p:txBody>
      </p:sp>
    </p:spTree>
    <p:extLst>
      <p:ext uri="{BB962C8B-B14F-4D97-AF65-F5344CB8AC3E}">
        <p14:creationId xmlns:p14="http://schemas.microsoft.com/office/powerpoint/2010/main" val="625376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274638"/>
            <a:ext cx="3886200" cy="1249362"/>
          </a:xfrm>
        </p:spPr>
        <p:txBody>
          <a:bodyPr>
            <a:noAutofit/>
          </a:bodyPr>
          <a:lstStyle/>
          <a:p>
            <a:pPr lvl="0"/>
            <a:r>
              <a:rPr lang="en-US" sz="2000" dirty="0"/>
              <a:t>INTENSIVE INTERVENTION </a:t>
            </a:r>
            <a:r>
              <a:rPr lang="en-US" sz="2000" dirty="0" smtClean="0"/>
              <a:t>CONSIDERATIONS – Step 2</a:t>
            </a:r>
            <a:endParaRPr lang="en-US" sz="2000"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2498631395"/>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743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pPr eaLnBrk="0" fontAlgn="base" hangingPunct="0">
              <a:spcAft>
                <a:spcPct val="0"/>
              </a:spcAft>
            </a:pPr>
            <a:r>
              <a:rPr lang="en-US" dirty="0">
                <a:solidFill>
                  <a:prstClr val="black"/>
                </a:solidFill>
                <a:latin typeface="Arial" pitchFamily="-108" charset="0"/>
                <a:ea typeface="Arial" pitchFamily="-108" charset="0"/>
                <a:cs typeface="Arial" pitchFamily="-108" charset="0"/>
              </a:rPr>
              <a:t>CONTINUUM OF</a:t>
            </a:r>
            <a:br>
              <a:rPr lang="en-US" dirty="0">
                <a:solidFill>
                  <a:prstClr val="black"/>
                </a:solidFill>
                <a:latin typeface="Arial" pitchFamily="-108" charset="0"/>
                <a:ea typeface="Arial" pitchFamily="-108" charset="0"/>
                <a:cs typeface="Arial" pitchFamily="-108" charset="0"/>
              </a:rPr>
            </a:br>
            <a:r>
              <a:rPr lang="en-US" dirty="0" smtClean="0">
                <a:solidFill>
                  <a:prstClr val="black"/>
                </a:solidFill>
                <a:latin typeface="Arial" pitchFamily="-108" charset="0"/>
                <a:ea typeface="Arial" pitchFamily="-108" charset="0"/>
                <a:cs typeface="Arial" pitchFamily="-108" charset="0"/>
              </a:rPr>
              <a:t>SCHOOL-WIDE </a:t>
            </a:r>
            <a:br>
              <a:rPr lang="en-US" dirty="0" smtClean="0">
                <a:solidFill>
                  <a:prstClr val="black"/>
                </a:solidFill>
                <a:latin typeface="Arial" pitchFamily="-108" charset="0"/>
                <a:ea typeface="Arial" pitchFamily="-108" charset="0"/>
                <a:cs typeface="Arial" pitchFamily="-108" charset="0"/>
              </a:rPr>
            </a:br>
            <a:r>
              <a:rPr lang="en-US" dirty="0" smtClean="0">
                <a:solidFill>
                  <a:prstClr val="black"/>
                </a:solidFill>
                <a:latin typeface="Arial" pitchFamily="-108" charset="0"/>
                <a:ea typeface="Arial" pitchFamily="-108" charset="0"/>
                <a:cs typeface="Arial" pitchFamily="-108" charset="0"/>
              </a:rPr>
              <a:t>INSTRUCTIONAL &amp; </a:t>
            </a:r>
            <a:br>
              <a:rPr lang="en-US" dirty="0" smtClean="0">
                <a:solidFill>
                  <a:prstClr val="black"/>
                </a:solidFill>
                <a:latin typeface="Arial" pitchFamily="-108" charset="0"/>
                <a:ea typeface="Arial" pitchFamily="-108" charset="0"/>
                <a:cs typeface="Arial" pitchFamily="-108" charset="0"/>
              </a:rPr>
            </a:br>
            <a:r>
              <a:rPr lang="en-US" dirty="0" smtClean="0">
                <a:solidFill>
                  <a:prstClr val="black"/>
                </a:solidFill>
                <a:latin typeface="Arial" pitchFamily="-108" charset="0"/>
                <a:ea typeface="Arial" pitchFamily="-108" charset="0"/>
                <a:cs typeface="Arial" pitchFamily="-108" charset="0"/>
              </a:rPr>
              <a:t>POSITIVE BEHAVIOR</a:t>
            </a:r>
            <a:br>
              <a:rPr lang="en-US" dirty="0" smtClean="0">
                <a:solidFill>
                  <a:prstClr val="black"/>
                </a:solidFill>
                <a:latin typeface="Arial" pitchFamily="-108" charset="0"/>
                <a:ea typeface="Arial" pitchFamily="-108" charset="0"/>
                <a:cs typeface="Arial" pitchFamily="-108" charset="0"/>
              </a:rPr>
            </a:br>
            <a:r>
              <a:rPr lang="en-US" dirty="0" smtClean="0">
                <a:solidFill>
                  <a:prstClr val="black"/>
                </a:solidFill>
                <a:latin typeface="Arial" pitchFamily="-108" charset="0"/>
                <a:ea typeface="Arial" pitchFamily="-108" charset="0"/>
                <a:cs typeface="Arial" pitchFamily="-108" charset="0"/>
              </a:rPr>
              <a:t>SUPPORT</a:t>
            </a:r>
            <a:br>
              <a:rPr lang="en-US" dirty="0" smtClean="0">
                <a:solidFill>
                  <a:prstClr val="black"/>
                </a:solidFill>
                <a:latin typeface="Arial" pitchFamily="-108" charset="0"/>
                <a:ea typeface="Arial" pitchFamily="-108" charset="0"/>
                <a:cs typeface="Arial" pitchFamily="-108" charset="0"/>
              </a:rPr>
            </a:br>
            <a:endParaRPr lang="en-US" dirty="0"/>
          </a:p>
        </p:txBody>
      </p:sp>
      <p:sp>
        <p:nvSpPr>
          <p:cNvPr id="189454" name="Text Box 14"/>
          <p:cNvSpPr txBox="1">
            <a:spLocks noChangeArrowheads="1"/>
          </p:cNvSpPr>
          <p:nvPr/>
        </p:nvSpPr>
        <p:spPr bwMode="auto">
          <a:xfrm>
            <a:off x="685812" y="376244"/>
            <a:ext cx="2962275" cy="1477182"/>
          </a:xfrm>
          <a:prstGeom prst="rect">
            <a:avLst/>
          </a:prstGeom>
          <a:solidFill>
            <a:srgbClr val="FFFF00"/>
          </a:solidFill>
          <a:ln w="19050">
            <a:solidFill>
              <a:schemeClr val="tx2"/>
            </a:solidFill>
            <a:miter lim="800000"/>
            <a:headEnd/>
            <a:tailEnd/>
          </a:ln>
        </p:spPr>
        <p:txBody>
          <a:bodyPr lIns="91304" tIns="45648" rIns="91304" bIns="45648">
            <a:prstTxWarp prst="textNoShape">
              <a:avLst/>
            </a:prstTxWarp>
            <a:spAutoFit/>
          </a:bodyPr>
          <a:lstStyle/>
          <a:p>
            <a:pPr algn="ctr" eaLnBrk="0" fontAlgn="base" hangingPunct="0">
              <a:spcBef>
                <a:spcPct val="0"/>
              </a:spcBef>
              <a:spcAft>
                <a:spcPct val="0"/>
              </a:spcAft>
            </a:pPr>
            <a:r>
              <a:rPr lang="en-US" dirty="0">
                <a:solidFill>
                  <a:prstClr val="black"/>
                </a:solidFill>
                <a:latin typeface="Arial" pitchFamily="-108" charset="0"/>
                <a:ea typeface="Arial" pitchFamily="-108" charset="0"/>
                <a:cs typeface="Arial" pitchFamily="-108" charset="0"/>
              </a:rPr>
              <a:t>CONTINUUM OF</a:t>
            </a:r>
          </a:p>
          <a:p>
            <a:pPr algn="ctr" eaLnBrk="0" fontAlgn="base" hangingPunct="0">
              <a:spcBef>
                <a:spcPct val="0"/>
              </a:spcBef>
              <a:spcAft>
                <a:spcPct val="0"/>
              </a:spcAft>
            </a:pPr>
            <a:r>
              <a:rPr lang="en-US" dirty="0">
                <a:solidFill>
                  <a:prstClr val="black"/>
                </a:solidFill>
                <a:latin typeface="Arial" pitchFamily="-108" charset="0"/>
                <a:ea typeface="Arial" pitchFamily="-108" charset="0"/>
                <a:cs typeface="Arial" pitchFamily="-108" charset="0"/>
              </a:rPr>
              <a:t>SCHOOL-WIDE </a:t>
            </a:r>
          </a:p>
          <a:p>
            <a:pPr algn="ctr" eaLnBrk="0" fontAlgn="base" hangingPunct="0">
              <a:spcBef>
                <a:spcPct val="0"/>
              </a:spcBef>
              <a:spcAft>
                <a:spcPct val="0"/>
              </a:spcAft>
            </a:pPr>
            <a:r>
              <a:rPr lang="en-US" dirty="0">
                <a:solidFill>
                  <a:prstClr val="black"/>
                </a:solidFill>
                <a:latin typeface="Arial" pitchFamily="-108" charset="0"/>
                <a:ea typeface="Arial" pitchFamily="-108" charset="0"/>
                <a:cs typeface="Arial" pitchFamily="-108" charset="0"/>
              </a:rPr>
              <a:t>INSTRUCTIONAL &amp; </a:t>
            </a:r>
          </a:p>
          <a:p>
            <a:pPr algn="ctr" eaLnBrk="0" fontAlgn="base" hangingPunct="0">
              <a:spcBef>
                <a:spcPct val="0"/>
              </a:spcBef>
              <a:spcAft>
                <a:spcPct val="0"/>
              </a:spcAft>
            </a:pPr>
            <a:r>
              <a:rPr lang="en-US" dirty="0">
                <a:solidFill>
                  <a:prstClr val="black"/>
                </a:solidFill>
                <a:latin typeface="Arial" pitchFamily="-108" charset="0"/>
                <a:ea typeface="Arial" pitchFamily="-108" charset="0"/>
                <a:cs typeface="Arial" pitchFamily="-108" charset="0"/>
              </a:rPr>
              <a:t>POSITIVE BEHAVIOR</a:t>
            </a:r>
          </a:p>
          <a:p>
            <a:pPr algn="ctr" eaLnBrk="0" fontAlgn="base" hangingPunct="0">
              <a:spcBef>
                <a:spcPct val="0"/>
              </a:spcBef>
              <a:spcAft>
                <a:spcPct val="0"/>
              </a:spcAft>
            </a:pPr>
            <a:r>
              <a:rPr lang="en-US" dirty="0">
                <a:solidFill>
                  <a:prstClr val="black"/>
                </a:solidFill>
                <a:latin typeface="Arial" pitchFamily="-108" charset="0"/>
                <a:ea typeface="Arial" pitchFamily="-108" charset="0"/>
                <a:cs typeface="Arial" pitchFamily="-108" charset="0"/>
              </a:rPr>
              <a:t>SUPPORT</a:t>
            </a:r>
          </a:p>
        </p:txBody>
      </p:sp>
      <p:sp>
        <p:nvSpPr>
          <p:cNvPr id="189446" name="Text Box 6"/>
          <p:cNvSpPr txBox="1">
            <a:spLocks noChangeArrowheads="1"/>
          </p:cNvSpPr>
          <p:nvPr/>
        </p:nvSpPr>
        <p:spPr bwMode="auto">
          <a:xfrm>
            <a:off x="1100990" y="2814645"/>
            <a:ext cx="2211276" cy="1477182"/>
          </a:xfrm>
          <a:prstGeom prst="rect">
            <a:avLst/>
          </a:prstGeom>
          <a:solidFill>
            <a:schemeClr val="bg1"/>
          </a:solidFill>
          <a:ln w="9525">
            <a:solidFill>
              <a:schemeClr val="tx2"/>
            </a:solidFill>
            <a:miter lim="800000"/>
            <a:headEnd/>
            <a:tailEnd/>
          </a:ln>
        </p:spPr>
        <p:txBody>
          <a:bodyPr wrap="none" lIns="91304" tIns="45648" rIns="91304" bIns="45648">
            <a:prstTxWarp prst="textNoShape">
              <a:avLst/>
            </a:prstTxWarp>
            <a:spAutoFit/>
          </a:bodyPr>
          <a:lstStyle/>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Primary Prevention:</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School-/Classroom-</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Wide Systems for</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All Students,</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Staff, &amp; Settings</a:t>
            </a:r>
          </a:p>
        </p:txBody>
      </p:sp>
      <p:sp>
        <p:nvSpPr>
          <p:cNvPr id="189449" name="Text Box 9"/>
          <p:cNvSpPr txBox="1">
            <a:spLocks noChangeArrowheads="1"/>
          </p:cNvSpPr>
          <p:nvPr/>
        </p:nvSpPr>
        <p:spPr bwMode="auto">
          <a:xfrm>
            <a:off x="5997575" y="1752601"/>
            <a:ext cx="2689225" cy="1200183"/>
          </a:xfrm>
          <a:prstGeom prst="rect">
            <a:avLst/>
          </a:prstGeom>
          <a:solidFill>
            <a:schemeClr val="bg1"/>
          </a:solidFill>
          <a:ln w="9525">
            <a:solidFill>
              <a:schemeClr val="tx2"/>
            </a:solidFill>
            <a:miter lim="800000"/>
            <a:headEnd/>
            <a:tailEnd/>
          </a:ln>
        </p:spPr>
        <p:txBody>
          <a:bodyPr lIns="91304" tIns="45648" rIns="91304" bIns="45648">
            <a:prstTxWarp prst="textNoShape">
              <a:avLst/>
            </a:prstTxWarp>
            <a:spAutoFit/>
          </a:bodyPr>
          <a:lstStyle/>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Secondary Prevention:</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Specialized Group</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Systems for Students with At-Risk Behavior</a:t>
            </a:r>
          </a:p>
        </p:txBody>
      </p:sp>
      <p:sp>
        <p:nvSpPr>
          <p:cNvPr id="189450" name="Text Box 10"/>
          <p:cNvSpPr txBox="1">
            <a:spLocks noChangeArrowheads="1"/>
          </p:cNvSpPr>
          <p:nvPr/>
        </p:nvSpPr>
        <p:spPr bwMode="auto">
          <a:xfrm>
            <a:off x="6019800" y="152406"/>
            <a:ext cx="2667000" cy="1477182"/>
          </a:xfrm>
          <a:prstGeom prst="rect">
            <a:avLst/>
          </a:prstGeom>
          <a:solidFill>
            <a:schemeClr val="bg1"/>
          </a:solidFill>
          <a:ln w="9525">
            <a:solidFill>
              <a:schemeClr val="tx2"/>
            </a:solidFill>
            <a:miter lim="800000"/>
            <a:headEnd/>
            <a:tailEnd/>
          </a:ln>
        </p:spPr>
        <p:txBody>
          <a:bodyPr lIns="91304" tIns="45648" rIns="91304" bIns="45648">
            <a:prstTxWarp prst="textNoShape">
              <a:avLst/>
            </a:prstTxWarp>
            <a:spAutoFit/>
          </a:bodyPr>
          <a:lstStyle/>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Tertiary Prevention:</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Specialized </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Individualized</a:t>
            </a:r>
          </a:p>
          <a:p>
            <a:pPr algn="ctr" eaLnBrk="0" fontAlgn="base" hangingPunct="0">
              <a:spcBef>
                <a:spcPct val="0"/>
              </a:spcBef>
              <a:spcAft>
                <a:spcPct val="0"/>
              </a:spcAft>
            </a:pPr>
            <a:r>
              <a:rPr lang="en-US">
                <a:solidFill>
                  <a:prstClr val="black"/>
                </a:solidFill>
                <a:latin typeface="Arial" pitchFamily="-108" charset="0"/>
                <a:ea typeface="Arial" pitchFamily="-108" charset="0"/>
                <a:cs typeface="Arial" pitchFamily="-108" charset="0"/>
              </a:rPr>
              <a:t>Systems for Students with High-Risk Behavior</a:t>
            </a:r>
          </a:p>
        </p:txBody>
      </p:sp>
      <p:pic>
        <p:nvPicPr>
          <p:cNvPr id="3074" name="Picture 2" descr="a continuum triangle that is divided into three areas that shows - 80 percent, 15 percent, and 5 perc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7" y="852487"/>
            <a:ext cx="3846513"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375457"/>
      </p:ext>
    </p:extLst>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pPr lvl="0"/>
            <a:r>
              <a:rPr lang="en-US" dirty="0"/>
              <a:t>CORE FEATURES:</a:t>
            </a:r>
            <a:br>
              <a:rPr lang="en-US" dirty="0"/>
            </a:br>
            <a:r>
              <a:rPr lang="en-US" dirty="0"/>
              <a:t>School-Wide PBS (Tier 1</a:t>
            </a:r>
            <a:r>
              <a:rPr lang="en-US" dirty="0" smtClean="0"/>
              <a:t>)</a:t>
            </a:r>
            <a:endParaRPr lang="en-US" dirty="0"/>
          </a:p>
        </p:txBody>
      </p:sp>
      <p:sp>
        <p:nvSpPr>
          <p:cNvPr id="211970" name="Oval 2" descr="a diagram that shows the core features of school-wide pbs (tier 1)"/>
          <p:cNvSpPr>
            <a:spLocks noChangeArrowheads="1"/>
          </p:cNvSpPr>
          <p:nvPr/>
        </p:nvSpPr>
        <p:spPr bwMode="auto">
          <a:xfrm>
            <a:off x="1295400" y="457200"/>
            <a:ext cx="6324600" cy="5867400"/>
          </a:xfrm>
          <a:prstGeom prst="ellipse">
            <a:avLst/>
          </a:prstGeom>
          <a:solidFill>
            <a:srgbClr val="3366FF">
              <a:alpha val="25098"/>
            </a:srgbClr>
          </a:solidFill>
          <a:ln w="9525">
            <a:noFill/>
            <a:round/>
            <a:headEnd/>
            <a:tailEnd/>
          </a:ln>
        </p:spPr>
        <p:txBody>
          <a:bodyPr wrap="none" lIns="91304" tIns="45648" rIns="91304" bIns="45648" anchor="ctr">
            <a:prstTxWarp prst="textNoShape">
              <a:avLst/>
            </a:prstTxWarp>
          </a:bodyPr>
          <a:lstStyle/>
          <a:p>
            <a:pPr algn="ctr" fontAlgn="base">
              <a:spcBef>
                <a:spcPct val="0"/>
              </a:spcBef>
              <a:spcAft>
                <a:spcPct val="0"/>
              </a:spcAft>
            </a:pPr>
            <a:endParaRPr lang="en-US" sz="2400">
              <a:solidFill>
                <a:srgbClr val="000000"/>
              </a:solidFill>
              <a:latin typeface="Times New Roman" pitchFamily="-108" charset="0"/>
              <a:ea typeface="Arial" pitchFamily="-108" charset="0"/>
              <a:cs typeface="Arial" pitchFamily="-108" charset="0"/>
            </a:endParaRPr>
          </a:p>
        </p:txBody>
      </p:sp>
      <p:graphicFrame>
        <p:nvGraphicFramePr>
          <p:cNvPr id="2" name="Content Placeholder 1" descr="a diagram that shows the core features of school-wide pbs (tier 1)"/>
          <p:cNvGraphicFramePr>
            <a:graphicFrameLocks noGrp="1"/>
          </p:cNvGraphicFramePr>
          <p:nvPr>
            <p:ph idx="1"/>
            <p:extLst>
              <p:ext uri="{D42A27DB-BD31-4B8C-83A1-F6EECF244321}">
                <p14:modId xmlns:p14="http://schemas.microsoft.com/office/powerpoint/2010/main" val="2468889310"/>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74740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pPr lvl="0"/>
            <a:r>
              <a:rPr lang="en-US" dirty="0"/>
              <a:t>CORE FEATURES</a:t>
            </a:r>
            <a:br>
              <a:rPr lang="en-US" dirty="0"/>
            </a:br>
            <a:r>
              <a:rPr lang="en-US" dirty="0"/>
              <a:t>Targeted PBS (Tier 2</a:t>
            </a:r>
            <a:r>
              <a:rPr lang="en-US" dirty="0" smtClean="0"/>
              <a:t>)</a:t>
            </a:r>
            <a:endParaRPr lang="en-US" dirty="0"/>
          </a:p>
        </p:txBody>
      </p:sp>
      <p:sp>
        <p:nvSpPr>
          <p:cNvPr id="211970" name="Oval 2" descr="a diagram that shows the core features of targeted pbs (tier 2)"/>
          <p:cNvSpPr>
            <a:spLocks noChangeArrowheads="1"/>
          </p:cNvSpPr>
          <p:nvPr/>
        </p:nvSpPr>
        <p:spPr bwMode="auto">
          <a:xfrm>
            <a:off x="1295400" y="457200"/>
            <a:ext cx="6324600" cy="5867400"/>
          </a:xfrm>
          <a:prstGeom prst="ellipse">
            <a:avLst/>
          </a:prstGeom>
          <a:solidFill>
            <a:srgbClr val="3366FF">
              <a:alpha val="25098"/>
            </a:srgbClr>
          </a:solidFill>
          <a:ln w="9525">
            <a:noFill/>
            <a:round/>
            <a:headEnd/>
            <a:tailEnd/>
          </a:ln>
        </p:spPr>
        <p:txBody>
          <a:bodyPr wrap="none" lIns="91304" tIns="45648" rIns="91304" bIns="45648" anchor="ctr">
            <a:prstTxWarp prst="textNoShape">
              <a:avLst/>
            </a:prstTxWarp>
          </a:bodyPr>
          <a:lstStyle/>
          <a:p>
            <a:pPr algn="ctr" fontAlgn="base">
              <a:spcBef>
                <a:spcPct val="0"/>
              </a:spcBef>
              <a:spcAft>
                <a:spcPct val="0"/>
              </a:spcAft>
            </a:pPr>
            <a:endParaRPr lang="en-US" sz="2400">
              <a:solidFill>
                <a:srgbClr val="000000"/>
              </a:solidFill>
              <a:latin typeface="Times New Roman" pitchFamily="-108" charset="0"/>
              <a:ea typeface="Arial" pitchFamily="-108" charset="0"/>
              <a:cs typeface="Arial" pitchFamily="-108" charset="0"/>
            </a:endParaRPr>
          </a:p>
        </p:txBody>
      </p:sp>
      <p:graphicFrame>
        <p:nvGraphicFramePr>
          <p:cNvPr id="2" name="Content Placeholder 1" descr="a diagram that shows the core features of targeted pbs (tier 2)"/>
          <p:cNvGraphicFramePr>
            <a:graphicFrameLocks noGrp="1"/>
          </p:cNvGraphicFramePr>
          <p:nvPr>
            <p:ph idx="1"/>
            <p:extLst>
              <p:ext uri="{D42A27DB-BD31-4B8C-83A1-F6EECF244321}">
                <p14:modId xmlns:p14="http://schemas.microsoft.com/office/powerpoint/2010/main" val="2038867726"/>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26293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pPr lvl="0"/>
            <a:r>
              <a:rPr lang="en-US" dirty="0"/>
              <a:t>CORE FEATURES</a:t>
            </a:r>
            <a:br>
              <a:rPr lang="en-US" dirty="0"/>
            </a:br>
            <a:r>
              <a:rPr lang="en-US" dirty="0"/>
              <a:t>Intensive PBS (Tier 3</a:t>
            </a:r>
            <a:r>
              <a:rPr lang="en-US" dirty="0" smtClean="0"/>
              <a:t>)</a:t>
            </a:r>
            <a:endParaRPr lang="en-US" dirty="0"/>
          </a:p>
        </p:txBody>
      </p:sp>
      <p:sp>
        <p:nvSpPr>
          <p:cNvPr id="211970" name="Oval 2" descr="a diagram that shows the core features of intensive pbs (tier 3)"/>
          <p:cNvSpPr>
            <a:spLocks noChangeArrowheads="1"/>
          </p:cNvSpPr>
          <p:nvPr/>
        </p:nvSpPr>
        <p:spPr bwMode="auto">
          <a:xfrm>
            <a:off x="1295400" y="457200"/>
            <a:ext cx="6324600" cy="5867400"/>
          </a:xfrm>
          <a:prstGeom prst="ellipse">
            <a:avLst/>
          </a:prstGeom>
          <a:solidFill>
            <a:srgbClr val="3366FF">
              <a:alpha val="25098"/>
            </a:srgbClr>
          </a:solidFill>
          <a:ln w="9525">
            <a:noFill/>
            <a:round/>
            <a:headEnd/>
            <a:tailEnd/>
          </a:ln>
        </p:spPr>
        <p:txBody>
          <a:bodyPr wrap="none" lIns="91304" tIns="45648" rIns="91304" bIns="45648" anchor="ctr">
            <a:prstTxWarp prst="textNoShape">
              <a:avLst/>
            </a:prstTxWarp>
          </a:bodyPr>
          <a:lstStyle/>
          <a:p>
            <a:pPr algn="ctr" fontAlgn="base">
              <a:spcBef>
                <a:spcPct val="0"/>
              </a:spcBef>
              <a:spcAft>
                <a:spcPct val="0"/>
              </a:spcAft>
            </a:pPr>
            <a:endParaRPr lang="en-US" sz="2400">
              <a:solidFill>
                <a:srgbClr val="000000"/>
              </a:solidFill>
              <a:latin typeface="Times New Roman" pitchFamily="-108" charset="0"/>
              <a:ea typeface="Arial" pitchFamily="-108" charset="0"/>
              <a:cs typeface="Arial" pitchFamily="-108" charset="0"/>
            </a:endParaRPr>
          </a:p>
        </p:txBody>
      </p:sp>
      <p:graphicFrame>
        <p:nvGraphicFramePr>
          <p:cNvPr id="2" name="Content Placeholder 1" descr="a diagram that shows the core features of intensive pbs (tier 3)"/>
          <p:cNvGraphicFramePr>
            <a:graphicFrameLocks noGrp="1"/>
          </p:cNvGraphicFramePr>
          <p:nvPr>
            <p:ph idx="1"/>
            <p:extLst>
              <p:ext uri="{D42A27DB-BD31-4B8C-83A1-F6EECF244321}">
                <p14:modId xmlns:p14="http://schemas.microsoft.com/office/powerpoint/2010/main" val="2326153537"/>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6251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Step 3</a:t>
            </a: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3407670683"/>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657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404664"/>
            <a:ext cx="7772400" cy="756084"/>
          </a:xfrm>
          <a:solidFill>
            <a:srgbClr val="FFFFFF"/>
          </a:solidFill>
        </p:spPr>
        <p:txBody>
          <a:bodyPr/>
          <a:lstStyle/>
          <a:p>
            <a:pPr algn="ctr"/>
            <a:r>
              <a:rPr lang="en-US" sz="3600" dirty="0" smtClean="0"/>
              <a:t>Basic </a:t>
            </a:r>
            <a:r>
              <a:rPr lang="en-US" sz="3600" dirty="0" smtClean="0">
                <a:solidFill>
                  <a:srgbClr val="FF0000"/>
                </a:solidFill>
              </a:rPr>
              <a:t>MTBF</a:t>
            </a:r>
            <a:r>
              <a:rPr lang="en-US" sz="3600" dirty="0" smtClean="0"/>
              <a:t> Implementation Framework</a:t>
            </a:r>
            <a:endParaRPr lang="en-US" sz="3600" dirty="0"/>
          </a:p>
        </p:txBody>
      </p:sp>
      <p:grpSp>
        <p:nvGrpSpPr>
          <p:cNvPr id="24" name="Group 23" title="MTBF Implementation Framework"/>
          <p:cNvGrpSpPr/>
          <p:nvPr/>
        </p:nvGrpSpPr>
        <p:grpSpPr>
          <a:xfrm>
            <a:off x="469536" y="1828800"/>
            <a:ext cx="8384946" cy="4026932"/>
            <a:chOff x="469536" y="1828800"/>
            <a:chExt cx="8384946" cy="4026932"/>
          </a:xfrm>
        </p:grpSpPr>
        <p:sp>
          <p:nvSpPr>
            <p:cNvPr id="4" name="TextBox 3"/>
            <p:cNvSpPr txBox="1"/>
            <p:nvPr/>
          </p:nvSpPr>
          <p:spPr>
            <a:xfrm>
              <a:off x="685800" y="5486400"/>
              <a:ext cx="3160127" cy="369332"/>
            </a:xfrm>
            <a:prstGeom prst="rect">
              <a:avLst/>
            </a:prstGeom>
            <a:solidFill>
              <a:srgbClr val="FFFF00"/>
            </a:solidFill>
          </p:spPr>
          <p:txBody>
            <a:bodyPr wrap="none" rtlCol="0">
              <a:spAutoFit/>
            </a:bodyPr>
            <a:lstStyle/>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External Coaching Support</a:t>
              </a:r>
              <a:endParaRPr lang="en-US" b="1" dirty="0">
                <a:solidFill>
                  <a:srgbClr val="000000"/>
                </a:solidFill>
                <a:latin typeface="Arial" charset="0"/>
                <a:ea typeface="ＭＳ Ｐゴシック" charset="0"/>
                <a:cs typeface="ＭＳ Ｐゴシック" charset="0"/>
              </a:endParaRPr>
            </a:p>
          </p:txBody>
        </p:sp>
        <p:sp>
          <p:nvSpPr>
            <p:cNvPr id="10" name="Rounded Rectangle 9"/>
            <p:cNvSpPr/>
            <p:nvPr/>
          </p:nvSpPr>
          <p:spPr>
            <a:xfrm>
              <a:off x="609600" y="1828800"/>
              <a:ext cx="1501755" cy="597198"/>
            </a:xfrm>
            <a:prstGeom prst="roundRect">
              <a:avLst>
                <a:gd name="adj" fmla="val 10000"/>
              </a:avLst>
            </a:prstGeom>
            <a:solidFill>
              <a:srgbClr val="0000FF"/>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algn="ctr"/>
              <a:r>
                <a:rPr lang="en-US" sz="1600" dirty="0" smtClean="0"/>
                <a:t>Regional/State Leadership</a:t>
              </a:r>
              <a:endParaRPr lang="en-US" sz="1600" dirty="0"/>
            </a:p>
          </p:txBody>
        </p:sp>
        <p:cxnSp>
          <p:nvCxnSpPr>
            <p:cNvPr id="14" name="Straight Arrow Connector 13" descr="Arrow from Regional State Leadership to District Behavior Team"/>
            <p:cNvCxnSpPr/>
            <p:nvPr/>
          </p:nvCxnSpPr>
          <p:spPr bwMode="auto">
            <a:xfrm>
              <a:off x="1295400" y="2438400"/>
              <a:ext cx="0" cy="685800"/>
            </a:xfrm>
            <a:prstGeom prst="straightConnector1">
              <a:avLst/>
            </a:prstGeom>
            <a:solidFill>
              <a:schemeClr val="accent1"/>
            </a:solidFill>
            <a:ln w="63500" cap="flat" cmpd="sng" algn="ctr">
              <a:solidFill>
                <a:srgbClr val="0000FF"/>
              </a:solidFill>
              <a:prstDash val="solid"/>
              <a:round/>
              <a:headEnd type="none" w="med" len="med"/>
              <a:tailEnd type="triangle"/>
            </a:ln>
            <a:effectLst/>
          </p:spPr>
        </p:cxnSp>
        <p:sp>
          <p:nvSpPr>
            <p:cNvPr id="12" name="Freeform 11"/>
            <p:cNvSpPr/>
            <p:nvPr/>
          </p:nvSpPr>
          <p:spPr>
            <a:xfrm>
              <a:off x="469536" y="3165138"/>
              <a:ext cx="1689475" cy="1393463"/>
            </a:xfrm>
            <a:custGeom>
              <a:avLst/>
              <a:gdLst>
                <a:gd name="connsiteX0" fmla="*/ 0 w 1689475"/>
                <a:gd name="connsiteY0" fmla="*/ 139346 h 1393463"/>
                <a:gd name="connsiteX1" fmla="*/ 139346 w 1689475"/>
                <a:gd name="connsiteY1" fmla="*/ 0 h 1393463"/>
                <a:gd name="connsiteX2" fmla="*/ 1550129 w 1689475"/>
                <a:gd name="connsiteY2" fmla="*/ 0 h 1393463"/>
                <a:gd name="connsiteX3" fmla="*/ 1689475 w 1689475"/>
                <a:gd name="connsiteY3" fmla="*/ 139346 h 1393463"/>
                <a:gd name="connsiteX4" fmla="*/ 1689475 w 1689475"/>
                <a:gd name="connsiteY4" fmla="*/ 1254117 h 1393463"/>
                <a:gd name="connsiteX5" fmla="*/ 1550129 w 1689475"/>
                <a:gd name="connsiteY5" fmla="*/ 1393463 h 1393463"/>
                <a:gd name="connsiteX6" fmla="*/ 139346 w 1689475"/>
                <a:gd name="connsiteY6" fmla="*/ 1393463 h 1393463"/>
                <a:gd name="connsiteX7" fmla="*/ 0 w 1689475"/>
                <a:gd name="connsiteY7" fmla="*/ 1254117 h 1393463"/>
                <a:gd name="connsiteX8" fmla="*/ 0 w 1689475"/>
                <a:gd name="connsiteY8" fmla="*/ 139346 h 13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475" h="1393463">
                  <a:moveTo>
                    <a:pt x="0" y="139346"/>
                  </a:moveTo>
                  <a:cubicBezTo>
                    <a:pt x="0" y="62387"/>
                    <a:pt x="62387" y="0"/>
                    <a:pt x="139346" y="0"/>
                  </a:cubicBezTo>
                  <a:lnTo>
                    <a:pt x="1550129" y="0"/>
                  </a:lnTo>
                  <a:cubicBezTo>
                    <a:pt x="1627088" y="0"/>
                    <a:pt x="1689475" y="62387"/>
                    <a:pt x="1689475" y="139346"/>
                  </a:cubicBezTo>
                  <a:lnTo>
                    <a:pt x="1689475" y="1254117"/>
                  </a:lnTo>
                  <a:cubicBezTo>
                    <a:pt x="1689475" y="1331076"/>
                    <a:pt x="1627088" y="1393463"/>
                    <a:pt x="1550129" y="1393463"/>
                  </a:cubicBezTo>
                  <a:lnTo>
                    <a:pt x="139346" y="1393463"/>
                  </a:lnTo>
                  <a:cubicBezTo>
                    <a:pt x="62387" y="1393463"/>
                    <a:pt x="0" y="1331076"/>
                    <a:pt x="0" y="1254117"/>
                  </a:cubicBezTo>
                  <a:lnTo>
                    <a:pt x="0" y="13934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7" tIns="54927" rIns="54927" bIns="353526"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SWPBS practices, data, systems</a:t>
              </a:r>
              <a:endParaRPr lang="en-US" sz="1200" kern="1200" dirty="0"/>
            </a:p>
            <a:p>
              <a:pPr marL="114300" lvl="1" indent="-114300" algn="l" defTabSz="533400">
                <a:lnSpc>
                  <a:spcPct val="90000"/>
                </a:lnSpc>
                <a:spcBef>
                  <a:spcPct val="0"/>
                </a:spcBef>
                <a:spcAft>
                  <a:spcPct val="15000"/>
                </a:spcAft>
                <a:buChar char="••"/>
              </a:pPr>
              <a:r>
                <a:rPr lang="en-US" sz="1200" kern="1200" dirty="0" smtClean="0"/>
                <a:t>Policy, funding, leadership</a:t>
              </a:r>
              <a:endParaRPr lang="en-US" sz="1200" kern="1200" dirty="0"/>
            </a:p>
          </p:txBody>
        </p:sp>
        <p:sp>
          <p:nvSpPr>
            <p:cNvPr id="15" name="Freeform 14"/>
            <p:cNvSpPr/>
            <p:nvPr/>
          </p:nvSpPr>
          <p:spPr>
            <a:xfrm>
              <a:off x="844975" y="4260002"/>
              <a:ext cx="1501755" cy="597198"/>
            </a:xfrm>
            <a:custGeom>
              <a:avLst/>
              <a:gdLst>
                <a:gd name="connsiteX0" fmla="*/ 0 w 1501755"/>
                <a:gd name="connsiteY0" fmla="*/ 59720 h 597198"/>
                <a:gd name="connsiteX1" fmla="*/ 59720 w 1501755"/>
                <a:gd name="connsiteY1" fmla="*/ 0 h 597198"/>
                <a:gd name="connsiteX2" fmla="*/ 1442035 w 1501755"/>
                <a:gd name="connsiteY2" fmla="*/ 0 h 597198"/>
                <a:gd name="connsiteX3" fmla="*/ 1501755 w 1501755"/>
                <a:gd name="connsiteY3" fmla="*/ 59720 h 597198"/>
                <a:gd name="connsiteX4" fmla="*/ 1501755 w 1501755"/>
                <a:gd name="connsiteY4" fmla="*/ 537478 h 597198"/>
                <a:gd name="connsiteX5" fmla="*/ 1442035 w 1501755"/>
                <a:gd name="connsiteY5" fmla="*/ 597198 h 597198"/>
                <a:gd name="connsiteX6" fmla="*/ 59720 w 1501755"/>
                <a:gd name="connsiteY6" fmla="*/ 597198 h 597198"/>
                <a:gd name="connsiteX7" fmla="*/ 0 w 1501755"/>
                <a:gd name="connsiteY7" fmla="*/ 537478 h 597198"/>
                <a:gd name="connsiteX8" fmla="*/ 0 w 1501755"/>
                <a:gd name="connsiteY8" fmla="*/ 59720 h 59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755" h="597198">
                  <a:moveTo>
                    <a:pt x="0" y="59720"/>
                  </a:moveTo>
                  <a:cubicBezTo>
                    <a:pt x="0" y="26738"/>
                    <a:pt x="26738" y="0"/>
                    <a:pt x="59720" y="0"/>
                  </a:cubicBezTo>
                  <a:lnTo>
                    <a:pt x="1442035" y="0"/>
                  </a:lnTo>
                  <a:cubicBezTo>
                    <a:pt x="1475017" y="0"/>
                    <a:pt x="1501755" y="26738"/>
                    <a:pt x="1501755" y="59720"/>
                  </a:cubicBezTo>
                  <a:lnTo>
                    <a:pt x="1501755" y="537478"/>
                  </a:lnTo>
                  <a:cubicBezTo>
                    <a:pt x="1501755" y="570460"/>
                    <a:pt x="1475017" y="597198"/>
                    <a:pt x="1442035" y="597198"/>
                  </a:cubicBezTo>
                  <a:lnTo>
                    <a:pt x="59720" y="597198"/>
                  </a:lnTo>
                  <a:cubicBezTo>
                    <a:pt x="26738" y="597198"/>
                    <a:pt x="0" y="570460"/>
                    <a:pt x="0" y="537478"/>
                  </a:cubicBezTo>
                  <a:lnTo>
                    <a:pt x="0" y="59720"/>
                  </a:lnTo>
                  <a:close/>
                </a:path>
              </a:pathLst>
            </a:custGeom>
            <a:solidFill>
              <a:srgbClr val="0000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781" tIns="40351" rIns="51781" bIns="40351" numCol="1" spcCol="1270" anchor="ctr" anchorCtr="0">
              <a:noAutofit/>
            </a:bodyPr>
            <a:lstStyle/>
            <a:p>
              <a:pPr lvl="0" algn="ctr" defTabSz="800100">
                <a:lnSpc>
                  <a:spcPct val="90000"/>
                </a:lnSpc>
                <a:spcBef>
                  <a:spcPct val="0"/>
                </a:spcBef>
                <a:spcAft>
                  <a:spcPct val="35000"/>
                </a:spcAft>
              </a:pPr>
              <a:r>
                <a:rPr lang="en-US" sz="1800" kern="1200" dirty="0" smtClean="0"/>
                <a:t>District Behavior Team</a:t>
              </a:r>
              <a:endParaRPr lang="en-US" sz="1800" kern="1200" dirty="0"/>
            </a:p>
          </p:txBody>
        </p:sp>
        <p:sp>
          <p:nvSpPr>
            <p:cNvPr id="13" name="Shape 12" descr="Arrow from District Behavior Team to School Bevhavior Team"/>
            <p:cNvSpPr/>
            <p:nvPr/>
          </p:nvSpPr>
          <p:spPr>
            <a:xfrm>
              <a:off x="1415289" y="3483771"/>
              <a:ext cx="1882746" cy="1882746"/>
            </a:xfrm>
            <a:prstGeom prst="leftCircularArrow">
              <a:avLst>
                <a:gd name="adj1" fmla="val 3258"/>
                <a:gd name="adj2" fmla="val 401867"/>
                <a:gd name="adj3" fmla="val 2177377"/>
                <a:gd name="adj4" fmla="val 9024489"/>
                <a:gd name="adj5" fmla="val 3800"/>
              </a:avLst>
            </a:prstGeom>
            <a:solidFill>
              <a:srgbClr val="0000FF"/>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3" name="TextBox 2"/>
            <p:cNvSpPr txBox="1"/>
            <p:nvPr/>
          </p:nvSpPr>
          <p:spPr>
            <a:xfrm>
              <a:off x="2971800" y="1828800"/>
              <a:ext cx="3082920" cy="369332"/>
            </a:xfrm>
            <a:prstGeom prst="rect">
              <a:avLst/>
            </a:prstGeom>
            <a:solidFill>
              <a:srgbClr val="FFFF00"/>
            </a:solidFill>
          </p:spPr>
          <p:txBody>
            <a:bodyPr wrap="none" rtlCol="0">
              <a:spAutoFit/>
            </a:bodyPr>
            <a:lstStyle/>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Internal Coaching Support</a:t>
              </a:r>
              <a:endParaRPr lang="en-US" b="1" dirty="0">
                <a:solidFill>
                  <a:srgbClr val="000000"/>
                </a:solidFill>
                <a:latin typeface="Arial" charset="0"/>
                <a:ea typeface="ＭＳ Ｐゴシック" charset="0"/>
                <a:cs typeface="ＭＳ Ｐゴシック" charset="0"/>
              </a:endParaRPr>
            </a:p>
          </p:txBody>
        </p:sp>
        <p:sp>
          <p:nvSpPr>
            <p:cNvPr id="16" name="Freeform 15"/>
            <p:cNvSpPr/>
            <p:nvPr/>
          </p:nvSpPr>
          <p:spPr>
            <a:xfrm>
              <a:off x="2638787" y="3165138"/>
              <a:ext cx="1689475" cy="1393463"/>
            </a:xfrm>
            <a:custGeom>
              <a:avLst/>
              <a:gdLst>
                <a:gd name="connsiteX0" fmla="*/ 0 w 1689475"/>
                <a:gd name="connsiteY0" fmla="*/ 139346 h 1393463"/>
                <a:gd name="connsiteX1" fmla="*/ 139346 w 1689475"/>
                <a:gd name="connsiteY1" fmla="*/ 0 h 1393463"/>
                <a:gd name="connsiteX2" fmla="*/ 1550129 w 1689475"/>
                <a:gd name="connsiteY2" fmla="*/ 0 h 1393463"/>
                <a:gd name="connsiteX3" fmla="*/ 1689475 w 1689475"/>
                <a:gd name="connsiteY3" fmla="*/ 139346 h 1393463"/>
                <a:gd name="connsiteX4" fmla="*/ 1689475 w 1689475"/>
                <a:gd name="connsiteY4" fmla="*/ 1254117 h 1393463"/>
                <a:gd name="connsiteX5" fmla="*/ 1550129 w 1689475"/>
                <a:gd name="connsiteY5" fmla="*/ 1393463 h 1393463"/>
                <a:gd name="connsiteX6" fmla="*/ 139346 w 1689475"/>
                <a:gd name="connsiteY6" fmla="*/ 1393463 h 1393463"/>
                <a:gd name="connsiteX7" fmla="*/ 0 w 1689475"/>
                <a:gd name="connsiteY7" fmla="*/ 1254117 h 1393463"/>
                <a:gd name="connsiteX8" fmla="*/ 0 w 1689475"/>
                <a:gd name="connsiteY8" fmla="*/ 139346 h 13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475" h="1393463">
                  <a:moveTo>
                    <a:pt x="0" y="139346"/>
                  </a:moveTo>
                  <a:cubicBezTo>
                    <a:pt x="0" y="62387"/>
                    <a:pt x="62387" y="0"/>
                    <a:pt x="139346" y="0"/>
                  </a:cubicBezTo>
                  <a:lnTo>
                    <a:pt x="1550129" y="0"/>
                  </a:lnTo>
                  <a:cubicBezTo>
                    <a:pt x="1627088" y="0"/>
                    <a:pt x="1689475" y="62387"/>
                    <a:pt x="1689475" y="139346"/>
                  </a:cubicBezTo>
                  <a:lnTo>
                    <a:pt x="1689475" y="1254117"/>
                  </a:lnTo>
                  <a:cubicBezTo>
                    <a:pt x="1689475" y="1331076"/>
                    <a:pt x="1627088" y="1393463"/>
                    <a:pt x="1550129" y="1393463"/>
                  </a:cubicBezTo>
                  <a:lnTo>
                    <a:pt x="139346" y="1393463"/>
                  </a:lnTo>
                  <a:cubicBezTo>
                    <a:pt x="62387" y="1393463"/>
                    <a:pt x="0" y="1331076"/>
                    <a:pt x="0" y="1254117"/>
                  </a:cubicBezTo>
                  <a:lnTo>
                    <a:pt x="0" y="13934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7" tIns="353526" rIns="54927" bIns="54927"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1 &amp; 3 yr. action plan</a:t>
              </a:r>
              <a:endParaRPr lang="en-US" sz="1200" kern="1200" dirty="0"/>
            </a:p>
            <a:p>
              <a:pPr marL="114300" lvl="1" indent="-114300" algn="l" defTabSz="533400">
                <a:lnSpc>
                  <a:spcPct val="90000"/>
                </a:lnSpc>
                <a:spcBef>
                  <a:spcPct val="0"/>
                </a:spcBef>
                <a:spcAft>
                  <a:spcPct val="15000"/>
                </a:spcAft>
                <a:buChar char="••"/>
              </a:pPr>
              <a:r>
                <a:rPr lang="en-US" sz="1200" kern="1200" dirty="0" smtClean="0"/>
                <a:t>Data plan</a:t>
              </a:r>
              <a:endParaRPr lang="en-US" sz="1200" kern="1200" dirty="0"/>
            </a:p>
            <a:p>
              <a:pPr marL="114300" lvl="1" indent="-114300" algn="l" defTabSz="533400">
                <a:lnSpc>
                  <a:spcPct val="90000"/>
                </a:lnSpc>
                <a:spcBef>
                  <a:spcPct val="0"/>
                </a:spcBef>
                <a:spcAft>
                  <a:spcPct val="15000"/>
                </a:spcAft>
                <a:buChar char="••"/>
              </a:pPr>
              <a:r>
                <a:rPr lang="en-US" sz="1200" kern="1200" dirty="0" smtClean="0"/>
                <a:t>Leadership</a:t>
              </a:r>
              <a:endParaRPr lang="en-US" sz="1200" kern="1200" dirty="0"/>
            </a:p>
          </p:txBody>
        </p:sp>
        <p:sp>
          <p:nvSpPr>
            <p:cNvPr id="18" name="Freeform 17"/>
            <p:cNvSpPr/>
            <p:nvPr/>
          </p:nvSpPr>
          <p:spPr>
            <a:xfrm>
              <a:off x="3014226" y="2866538"/>
              <a:ext cx="1501755" cy="597198"/>
            </a:xfrm>
            <a:custGeom>
              <a:avLst/>
              <a:gdLst>
                <a:gd name="connsiteX0" fmla="*/ 0 w 1501755"/>
                <a:gd name="connsiteY0" fmla="*/ 59720 h 597198"/>
                <a:gd name="connsiteX1" fmla="*/ 59720 w 1501755"/>
                <a:gd name="connsiteY1" fmla="*/ 0 h 597198"/>
                <a:gd name="connsiteX2" fmla="*/ 1442035 w 1501755"/>
                <a:gd name="connsiteY2" fmla="*/ 0 h 597198"/>
                <a:gd name="connsiteX3" fmla="*/ 1501755 w 1501755"/>
                <a:gd name="connsiteY3" fmla="*/ 59720 h 597198"/>
                <a:gd name="connsiteX4" fmla="*/ 1501755 w 1501755"/>
                <a:gd name="connsiteY4" fmla="*/ 537478 h 597198"/>
                <a:gd name="connsiteX5" fmla="*/ 1442035 w 1501755"/>
                <a:gd name="connsiteY5" fmla="*/ 597198 h 597198"/>
                <a:gd name="connsiteX6" fmla="*/ 59720 w 1501755"/>
                <a:gd name="connsiteY6" fmla="*/ 597198 h 597198"/>
                <a:gd name="connsiteX7" fmla="*/ 0 w 1501755"/>
                <a:gd name="connsiteY7" fmla="*/ 537478 h 597198"/>
                <a:gd name="connsiteX8" fmla="*/ 0 w 1501755"/>
                <a:gd name="connsiteY8" fmla="*/ 59720 h 59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755" h="597198">
                  <a:moveTo>
                    <a:pt x="0" y="59720"/>
                  </a:moveTo>
                  <a:cubicBezTo>
                    <a:pt x="0" y="26738"/>
                    <a:pt x="26738" y="0"/>
                    <a:pt x="59720" y="0"/>
                  </a:cubicBezTo>
                  <a:lnTo>
                    <a:pt x="1442035" y="0"/>
                  </a:lnTo>
                  <a:cubicBezTo>
                    <a:pt x="1475017" y="0"/>
                    <a:pt x="1501755" y="26738"/>
                    <a:pt x="1501755" y="59720"/>
                  </a:cubicBezTo>
                  <a:lnTo>
                    <a:pt x="1501755" y="537478"/>
                  </a:lnTo>
                  <a:cubicBezTo>
                    <a:pt x="1501755" y="570460"/>
                    <a:pt x="1475017" y="597198"/>
                    <a:pt x="1442035" y="597198"/>
                  </a:cubicBezTo>
                  <a:lnTo>
                    <a:pt x="59720" y="597198"/>
                  </a:lnTo>
                  <a:cubicBezTo>
                    <a:pt x="26738" y="597198"/>
                    <a:pt x="0" y="570460"/>
                    <a:pt x="0" y="537478"/>
                  </a:cubicBezTo>
                  <a:lnTo>
                    <a:pt x="0" y="59720"/>
                  </a:lnTo>
                  <a:close/>
                </a:path>
              </a:pathLst>
            </a:custGeom>
            <a:solidFill>
              <a:srgbClr val="0000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781" tIns="40351" rIns="51781" bIns="40351" numCol="1" spcCol="1270" anchor="ctr" anchorCtr="0">
              <a:noAutofit/>
            </a:bodyPr>
            <a:lstStyle/>
            <a:p>
              <a:pPr lvl="0" algn="ctr" defTabSz="800100">
                <a:lnSpc>
                  <a:spcPct val="90000"/>
                </a:lnSpc>
                <a:spcBef>
                  <a:spcPct val="0"/>
                </a:spcBef>
                <a:spcAft>
                  <a:spcPct val="35000"/>
                </a:spcAft>
              </a:pPr>
              <a:r>
                <a:rPr lang="en-US" sz="1800" kern="1200" dirty="0" smtClean="0"/>
                <a:t>School Behavior Team</a:t>
              </a:r>
              <a:endParaRPr lang="en-US" sz="1800" kern="1200" dirty="0"/>
            </a:p>
          </p:txBody>
        </p:sp>
        <p:sp>
          <p:nvSpPr>
            <p:cNvPr id="17" name="Circular Arrow 16" descr="Arrow from School Bevhavior Team to School Staff"/>
            <p:cNvSpPr/>
            <p:nvPr/>
          </p:nvSpPr>
          <p:spPr>
            <a:xfrm>
              <a:off x="3570461" y="2302585"/>
              <a:ext cx="2098624" cy="2098624"/>
            </a:xfrm>
            <a:prstGeom prst="circularArrow">
              <a:avLst>
                <a:gd name="adj1" fmla="val 2922"/>
                <a:gd name="adj2" fmla="val 357691"/>
                <a:gd name="adj3" fmla="val 19466798"/>
                <a:gd name="adj4" fmla="val 12575511"/>
                <a:gd name="adj5" fmla="val 3410"/>
              </a:avLst>
            </a:prstGeom>
            <a:solidFill>
              <a:srgbClr val="0000FF"/>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8" name="TextBox 7"/>
            <p:cNvSpPr txBox="1"/>
            <p:nvPr/>
          </p:nvSpPr>
          <p:spPr>
            <a:xfrm>
              <a:off x="5791200" y="5486400"/>
              <a:ext cx="1723549" cy="369332"/>
            </a:xfrm>
            <a:prstGeom prst="rect">
              <a:avLst/>
            </a:prstGeom>
            <a:solidFill>
              <a:srgbClr val="FFFF00"/>
            </a:solidFill>
          </p:spPr>
          <p:txBody>
            <a:bodyPr wrap="none" rtlCol="0">
              <a:spAutoFit/>
            </a:bodyPr>
            <a:lstStyle/>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Team Support</a:t>
              </a:r>
              <a:endParaRPr lang="en-US" b="1" dirty="0">
                <a:solidFill>
                  <a:srgbClr val="000000"/>
                </a:solidFill>
                <a:latin typeface="Arial" charset="0"/>
                <a:ea typeface="ＭＳ Ｐゴシック" charset="0"/>
                <a:cs typeface="ＭＳ Ｐゴシック" charset="0"/>
              </a:endParaRPr>
            </a:p>
          </p:txBody>
        </p:sp>
        <p:sp>
          <p:nvSpPr>
            <p:cNvPr id="19" name="Freeform 18"/>
            <p:cNvSpPr/>
            <p:nvPr/>
          </p:nvSpPr>
          <p:spPr>
            <a:xfrm>
              <a:off x="4808038" y="3165138"/>
              <a:ext cx="1689475" cy="1393463"/>
            </a:xfrm>
            <a:custGeom>
              <a:avLst/>
              <a:gdLst>
                <a:gd name="connsiteX0" fmla="*/ 0 w 1689475"/>
                <a:gd name="connsiteY0" fmla="*/ 139346 h 1393463"/>
                <a:gd name="connsiteX1" fmla="*/ 139346 w 1689475"/>
                <a:gd name="connsiteY1" fmla="*/ 0 h 1393463"/>
                <a:gd name="connsiteX2" fmla="*/ 1550129 w 1689475"/>
                <a:gd name="connsiteY2" fmla="*/ 0 h 1393463"/>
                <a:gd name="connsiteX3" fmla="*/ 1689475 w 1689475"/>
                <a:gd name="connsiteY3" fmla="*/ 139346 h 1393463"/>
                <a:gd name="connsiteX4" fmla="*/ 1689475 w 1689475"/>
                <a:gd name="connsiteY4" fmla="*/ 1254117 h 1393463"/>
                <a:gd name="connsiteX5" fmla="*/ 1550129 w 1689475"/>
                <a:gd name="connsiteY5" fmla="*/ 1393463 h 1393463"/>
                <a:gd name="connsiteX6" fmla="*/ 139346 w 1689475"/>
                <a:gd name="connsiteY6" fmla="*/ 1393463 h 1393463"/>
                <a:gd name="connsiteX7" fmla="*/ 0 w 1689475"/>
                <a:gd name="connsiteY7" fmla="*/ 1254117 h 1393463"/>
                <a:gd name="connsiteX8" fmla="*/ 0 w 1689475"/>
                <a:gd name="connsiteY8" fmla="*/ 139346 h 13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475" h="1393463">
                  <a:moveTo>
                    <a:pt x="0" y="139346"/>
                  </a:moveTo>
                  <a:cubicBezTo>
                    <a:pt x="0" y="62387"/>
                    <a:pt x="62387" y="0"/>
                    <a:pt x="139346" y="0"/>
                  </a:cubicBezTo>
                  <a:lnTo>
                    <a:pt x="1550129" y="0"/>
                  </a:lnTo>
                  <a:cubicBezTo>
                    <a:pt x="1627088" y="0"/>
                    <a:pt x="1689475" y="62387"/>
                    <a:pt x="1689475" y="139346"/>
                  </a:cubicBezTo>
                  <a:lnTo>
                    <a:pt x="1689475" y="1254117"/>
                  </a:lnTo>
                  <a:cubicBezTo>
                    <a:pt x="1689475" y="1331076"/>
                    <a:pt x="1627088" y="1393463"/>
                    <a:pt x="1550129" y="1393463"/>
                  </a:cubicBezTo>
                  <a:lnTo>
                    <a:pt x="139346" y="1393463"/>
                  </a:lnTo>
                  <a:cubicBezTo>
                    <a:pt x="62387" y="1393463"/>
                    <a:pt x="0" y="1331076"/>
                    <a:pt x="0" y="1254117"/>
                  </a:cubicBezTo>
                  <a:lnTo>
                    <a:pt x="0" y="13934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7" tIns="54927" rIns="54927" bIns="353526"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SWPBS </a:t>
              </a:r>
              <a:endParaRPr lang="en-US" sz="1200" kern="1200" dirty="0"/>
            </a:p>
            <a:p>
              <a:pPr marL="114300" lvl="1" indent="-114300" algn="l" defTabSz="533400">
                <a:lnSpc>
                  <a:spcPct val="90000"/>
                </a:lnSpc>
                <a:spcBef>
                  <a:spcPct val="0"/>
                </a:spcBef>
                <a:spcAft>
                  <a:spcPct val="15000"/>
                </a:spcAft>
                <a:buChar char="••"/>
              </a:pPr>
              <a:r>
                <a:rPr lang="en-US" sz="1200" kern="1200" dirty="0" smtClean="0"/>
                <a:t>CWPBS</a:t>
              </a:r>
              <a:endParaRPr lang="en-US" sz="1200" kern="1200" dirty="0"/>
            </a:p>
            <a:p>
              <a:pPr marL="114300" lvl="1" indent="-114300" algn="l" defTabSz="533400">
                <a:lnSpc>
                  <a:spcPct val="90000"/>
                </a:lnSpc>
                <a:spcBef>
                  <a:spcPct val="0"/>
                </a:spcBef>
                <a:spcAft>
                  <a:spcPct val="15000"/>
                </a:spcAft>
                <a:buChar char="••"/>
              </a:pPr>
              <a:r>
                <a:rPr lang="en-US" sz="1200" kern="1200" dirty="0" smtClean="0"/>
                <a:t>Small group</a:t>
              </a:r>
              <a:endParaRPr lang="en-US" sz="1200" kern="1200" dirty="0"/>
            </a:p>
            <a:p>
              <a:pPr marL="114300" lvl="1" indent="-114300" algn="l" defTabSz="533400">
                <a:lnSpc>
                  <a:spcPct val="90000"/>
                </a:lnSpc>
                <a:spcBef>
                  <a:spcPct val="0"/>
                </a:spcBef>
                <a:spcAft>
                  <a:spcPct val="15000"/>
                </a:spcAft>
                <a:buChar char="••"/>
              </a:pPr>
              <a:r>
                <a:rPr lang="en-US" sz="1200" kern="1200" dirty="0" smtClean="0"/>
                <a:t>Individual student</a:t>
              </a:r>
              <a:endParaRPr lang="en-US" sz="1200" kern="1200" dirty="0"/>
            </a:p>
          </p:txBody>
        </p:sp>
        <p:sp>
          <p:nvSpPr>
            <p:cNvPr id="21" name="Freeform 20"/>
            <p:cNvSpPr/>
            <p:nvPr/>
          </p:nvSpPr>
          <p:spPr>
            <a:xfrm>
              <a:off x="5183476" y="4260002"/>
              <a:ext cx="1501755" cy="597198"/>
            </a:xfrm>
            <a:custGeom>
              <a:avLst/>
              <a:gdLst>
                <a:gd name="connsiteX0" fmla="*/ 0 w 1501755"/>
                <a:gd name="connsiteY0" fmla="*/ 59720 h 597198"/>
                <a:gd name="connsiteX1" fmla="*/ 59720 w 1501755"/>
                <a:gd name="connsiteY1" fmla="*/ 0 h 597198"/>
                <a:gd name="connsiteX2" fmla="*/ 1442035 w 1501755"/>
                <a:gd name="connsiteY2" fmla="*/ 0 h 597198"/>
                <a:gd name="connsiteX3" fmla="*/ 1501755 w 1501755"/>
                <a:gd name="connsiteY3" fmla="*/ 59720 h 597198"/>
                <a:gd name="connsiteX4" fmla="*/ 1501755 w 1501755"/>
                <a:gd name="connsiteY4" fmla="*/ 537478 h 597198"/>
                <a:gd name="connsiteX5" fmla="*/ 1442035 w 1501755"/>
                <a:gd name="connsiteY5" fmla="*/ 597198 h 597198"/>
                <a:gd name="connsiteX6" fmla="*/ 59720 w 1501755"/>
                <a:gd name="connsiteY6" fmla="*/ 597198 h 597198"/>
                <a:gd name="connsiteX7" fmla="*/ 0 w 1501755"/>
                <a:gd name="connsiteY7" fmla="*/ 537478 h 597198"/>
                <a:gd name="connsiteX8" fmla="*/ 0 w 1501755"/>
                <a:gd name="connsiteY8" fmla="*/ 59720 h 59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755" h="597198">
                  <a:moveTo>
                    <a:pt x="0" y="59720"/>
                  </a:moveTo>
                  <a:cubicBezTo>
                    <a:pt x="0" y="26738"/>
                    <a:pt x="26738" y="0"/>
                    <a:pt x="59720" y="0"/>
                  </a:cubicBezTo>
                  <a:lnTo>
                    <a:pt x="1442035" y="0"/>
                  </a:lnTo>
                  <a:cubicBezTo>
                    <a:pt x="1475017" y="0"/>
                    <a:pt x="1501755" y="26738"/>
                    <a:pt x="1501755" y="59720"/>
                  </a:cubicBezTo>
                  <a:lnTo>
                    <a:pt x="1501755" y="537478"/>
                  </a:lnTo>
                  <a:cubicBezTo>
                    <a:pt x="1501755" y="570460"/>
                    <a:pt x="1475017" y="597198"/>
                    <a:pt x="1442035" y="597198"/>
                  </a:cubicBezTo>
                  <a:lnTo>
                    <a:pt x="59720" y="597198"/>
                  </a:lnTo>
                  <a:cubicBezTo>
                    <a:pt x="26738" y="597198"/>
                    <a:pt x="0" y="570460"/>
                    <a:pt x="0" y="537478"/>
                  </a:cubicBezTo>
                  <a:lnTo>
                    <a:pt x="0" y="59720"/>
                  </a:lnTo>
                  <a:close/>
                </a:path>
              </a:pathLst>
            </a:custGeom>
            <a:solidFill>
              <a:srgbClr val="0000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781" tIns="40351" rIns="51781" bIns="40351" numCol="1" spcCol="1270" anchor="ctr" anchorCtr="0">
              <a:noAutofit/>
            </a:bodyPr>
            <a:lstStyle/>
            <a:p>
              <a:pPr lvl="0" algn="ctr" defTabSz="800100">
                <a:lnSpc>
                  <a:spcPct val="90000"/>
                </a:lnSpc>
                <a:spcBef>
                  <a:spcPct val="0"/>
                </a:spcBef>
                <a:spcAft>
                  <a:spcPct val="35000"/>
                </a:spcAft>
              </a:pPr>
              <a:r>
                <a:rPr lang="en-US" sz="1800" kern="1200" dirty="0" smtClean="0"/>
                <a:t>School Staff</a:t>
              </a:r>
              <a:endParaRPr lang="en-US" sz="1800" kern="1200" dirty="0"/>
            </a:p>
          </p:txBody>
        </p:sp>
        <p:sp>
          <p:nvSpPr>
            <p:cNvPr id="20" name="Shape 19" descr="Arrow from School Staff to Student Benefit"/>
            <p:cNvSpPr/>
            <p:nvPr/>
          </p:nvSpPr>
          <p:spPr>
            <a:xfrm>
              <a:off x="5753790" y="3483771"/>
              <a:ext cx="1882746" cy="1882746"/>
            </a:xfrm>
            <a:prstGeom prst="leftCircularArrow">
              <a:avLst>
                <a:gd name="adj1" fmla="val 3258"/>
                <a:gd name="adj2" fmla="val 401867"/>
                <a:gd name="adj3" fmla="val 2177377"/>
                <a:gd name="adj4" fmla="val 9024489"/>
                <a:gd name="adj5" fmla="val 3800"/>
              </a:avLst>
            </a:prstGeom>
            <a:solidFill>
              <a:srgbClr val="0000FF"/>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2" name="Freeform 21"/>
            <p:cNvSpPr/>
            <p:nvPr/>
          </p:nvSpPr>
          <p:spPr>
            <a:xfrm>
              <a:off x="6977288" y="3165138"/>
              <a:ext cx="1689475" cy="1393463"/>
            </a:xfrm>
            <a:custGeom>
              <a:avLst/>
              <a:gdLst>
                <a:gd name="connsiteX0" fmla="*/ 0 w 1689475"/>
                <a:gd name="connsiteY0" fmla="*/ 139346 h 1393463"/>
                <a:gd name="connsiteX1" fmla="*/ 139346 w 1689475"/>
                <a:gd name="connsiteY1" fmla="*/ 0 h 1393463"/>
                <a:gd name="connsiteX2" fmla="*/ 1550129 w 1689475"/>
                <a:gd name="connsiteY2" fmla="*/ 0 h 1393463"/>
                <a:gd name="connsiteX3" fmla="*/ 1689475 w 1689475"/>
                <a:gd name="connsiteY3" fmla="*/ 139346 h 1393463"/>
                <a:gd name="connsiteX4" fmla="*/ 1689475 w 1689475"/>
                <a:gd name="connsiteY4" fmla="*/ 1254117 h 1393463"/>
                <a:gd name="connsiteX5" fmla="*/ 1550129 w 1689475"/>
                <a:gd name="connsiteY5" fmla="*/ 1393463 h 1393463"/>
                <a:gd name="connsiteX6" fmla="*/ 139346 w 1689475"/>
                <a:gd name="connsiteY6" fmla="*/ 1393463 h 1393463"/>
                <a:gd name="connsiteX7" fmla="*/ 0 w 1689475"/>
                <a:gd name="connsiteY7" fmla="*/ 1254117 h 1393463"/>
                <a:gd name="connsiteX8" fmla="*/ 0 w 1689475"/>
                <a:gd name="connsiteY8" fmla="*/ 139346 h 13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475" h="1393463">
                  <a:moveTo>
                    <a:pt x="0" y="139346"/>
                  </a:moveTo>
                  <a:cubicBezTo>
                    <a:pt x="0" y="62387"/>
                    <a:pt x="62387" y="0"/>
                    <a:pt x="139346" y="0"/>
                  </a:cubicBezTo>
                  <a:lnTo>
                    <a:pt x="1550129" y="0"/>
                  </a:lnTo>
                  <a:cubicBezTo>
                    <a:pt x="1627088" y="0"/>
                    <a:pt x="1689475" y="62387"/>
                    <a:pt x="1689475" y="139346"/>
                  </a:cubicBezTo>
                  <a:lnTo>
                    <a:pt x="1689475" y="1254117"/>
                  </a:lnTo>
                  <a:cubicBezTo>
                    <a:pt x="1689475" y="1331076"/>
                    <a:pt x="1627088" y="1393463"/>
                    <a:pt x="1550129" y="1393463"/>
                  </a:cubicBezTo>
                  <a:lnTo>
                    <a:pt x="139346" y="1393463"/>
                  </a:lnTo>
                  <a:cubicBezTo>
                    <a:pt x="62387" y="1393463"/>
                    <a:pt x="0" y="1331076"/>
                    <a:pt x="0" y="1254117"/>
                  </a:cubicBezTo>
                  <a:lnTo>
                    <a:pt x="0" y="13934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7" tIns="353526" rIns="54927" bIns="54927"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Academic</a:t>
              </a:r>
              <a:endParaRPr lang="en-US" sz="1200" kern="1200" dirty="0"/>
            </a:p>
            <a:p>
              <a:pPr marL="114300" lvl="1" indent="-114300" algn="l" defTabSz="533400">
                <a:lnSpc>
                  <a:spcPct val="90000"/>
                </a:lnSpc>
                <a:spcBef>
                  <a:spcPct val="0"/>
                </a:spcBef>
                <a:spcAft>
                  <a:spcPct val="15000"/>
                </a:spcAft>
                <a:buChar char="••"/>
              </a:pPr>
              <a:r>
                <a:rPr lang="en-US" sz="1200" kern="1200" dirty="0" smtClean="0"/>
                <a:t>Expectations &amp; routines</a:t>
              </a:r>
              <a:endParaRPr lang="en-US" sz="1200" kern="1200" dirty="0"/>
            </a:p>
            <a:p>
              <a:pPr marL="114300" lvl="1" indent="-114300" algn="l" defTabSz="533400">
                <a:lnSpc>
                  <a:spcPct val="90000"/>
                </a:lnSpc>
                <a:spcBef>
                  <a:spcPct val="0"/>
                </a:spcBef>
                <a:spcAft>
                  <a:spcPct val="15000"/>
                </a:spcAft>
                <a:buChar char="••"/>
              </a:pPr>
              <a:r>
                <a:rPr lang="en-US" sz="1200" kern="1200" dirty="0" smtClean="0"/>
                <a:t>Social skills</a:t>
              </a:r>
              <a:endParaRPr lang="en-US" sz="1200" kern="1200" dirty="0"/>
            </a:p>
            <a:p>
              <a:pPr marL="114300" lvl="1" indent="-114300" algn="l" defTabSz="533400">
                <a:lnSpc>
                  <a:spcPct val="90000"/>
                </a:lnSpc>
                <a:spcBef>
                  <a:spcPct val="0"/>
                </a:spcBef>
                <a:spcAft>
                  <a:spcPct val="15000"/>
                </a:spcAft>
                <a:buChar char="••"/>
              </a:pPr>
              <a:r>
                <a:rPr lang="en-US" sz="1200" kern="1200" dirty="0" smtClean="0"/>
                <a:t>Self-management</a:t>
              </a:r>
              <a:endParaRPr lang="en-US" sz="1200" kern="1200" dirty="0"/>
            </a:p>
          </p:txBody>
        </p:sp>
        <p:sp>
          <p:nvSpPr>
            <p:cNvPr id="23" name="Freeform 22"/>
            <p:cNvSpPr/>
            <p:nvPr/>
          </p:nvSpPr>
          <p:spPr>
            <a:xfrm>
              <a:off x="7352727" y="2866538"/>
              <a:ext cx="1501755" cy="597198"/>
            </a:xfrm>
            <a:custGeom>
              <a:avLst/>
              <a:gdLst>
                <a:gd name="connsiteX0" fmla="*/ 0 w 1501755"/>
                <a:gd name="connsiteY0" fmla="*/ 59720 h 597198"/>
                <a:gd name="connsiteX1" fmla="*/ 59720 w 1501755"/>
                <a:gd name="connsiteY1" fmla="*/ 0 h 597198"/>
                <a:gd name="connsiteX2" fmla="*/ 1442035 w 1501755"/>
                <a:gd name="connsiteY2" fmla="*/ 0 h 597198"/>
                <a:gd name="connsiteX3" fmla="*/ 1501755 w 1501755"/>
                <a:gd name="connsiteY3" fmla="*/ 59720 h 597198"/>
                <a:gd name="connsiteX4" fmla="*/ 1501755 w 1501755"/>
                <a:gd name="connsiteY4" fmla="*/ 537478 h 597198"/>
                <a:gd name="connsiteX5" fmla="*/ 1442035 w 1501755"/>
                <a:gd name="connsiteY5" fmla="*/ 597198 h 597198"/>
                <a:gd name="connsiteX6" fmla="*/ 59720 w 1501755"/>
                <a:gd name="connsiteY6" fmla="*/ 597198 h 597198"/>
                <a:gd name="connsiteX7" fmla="*/ 0 w 1501755"/>
                <a:gd name="connsiteY7" fmla="*/ 537478 h 597198"/>
                <a:gd name="connsiteX8" fmla="*/ 0 w 1501755"/>
                <a:gd name="connsiteY8" fmla="*/ 59720 h 59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755" h="597198">
                  <a:moveTo>
                    <a:pt x="0" y="59720"/>
                  </a:moveTo>
                  <a:cubicBezTo>
                    <a:pt x="0" y="26738"/>
                    <a:pt x="26738" y="0"/>
                    <a:pt x="59720" y="0"/>
                  </a:cubicBezTo>
                  <a:lnTo>
                    <a:pt x="1442035" y="0"/>
                  </a:lnTo>
                  <a:cubicBezTo>
                    <a:pt x="1475017" y="0"/>
                    <a:pt x="1501755" y="26738"/>
                    <a:pt x="1501755" y="59720"/>
                  </a:cubicBezTo>
                  <a:lnTo>
                    <a:pt x="1501755" y="537478"/>
                  </a:lnTo>
                  <a:cubicBezTo>
                    <a:pt x="1501755" y="570460"/>
                    <a:pt x="1475017" y="597198"/>
                    <a:pt x="1442035" y="597198"/>
                  </a:cubicBezTo>
                  <a:lnTo>
                    <a:pt x="59720" y="597198"/>
                  </a:lnTo>
                  <a:cubicBezTo>
                    <a:pt x="26738" y="597198"/>
                    <a:pt x="0" y="570460"/>
                    <a:pt x="0" y="537478"/>
                  </a:cubicBezTo>
                  <a:lnTo>
                    <a:pt x="0" y="59720"/>
                  </a:lnTo>
                  <a:close/>
                </a:path>
              </a:pathLst>
            </a:custGeom>
            <a:solidFill>
              <a:srgbClr val="0000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781" tIns="40351" rIns="51781" bIns="40351" numCol="1" spcCol="1270" anchor="ctr" anchorCtr="0">
              <a:noAutofit/>
            </a:bodyPr>
            <a:lstStyle/>
            <a:p>
              <a:pPr lvl="0" algn="ctr" defTabSz="800100">
                <a:lnSpc>
                  <a:spcPct val="90000"/>
                </a:lnSpc>
                <a:spcBef>
                  <a:spcPct val="0"/>
                </a:spcBef>
                <a:spcAft>
                  <a:spcPct val="35000"/>
                </a:spcAft>
              </a:pPr>
              <a:r>
                <a:rPr lang="en-US" sz="1800" kern="1200" dirty="0" smtClean="0"/>
                <a:t>Student Benefit</a:t>
              </a:r>
              <a:endParaRPr lang="en-US" sz="1800" kern="1200" dirty="0"/>
            </a:p>
          </p:txBody>
        </p:sp>
      </p:grpSp>
    </p:spTree>
    <p:extLst>
      <p:ext uri="{BB962C8B-B14F-4D97-AF65-F5344CB8AC3E}">
        <p14:creationId xmlns:p14="http://schemas.microsoft.com/office/powerpoint/2010/main" val="391568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995363" y="318053"/>
            <a:ext cx="8224837" cy="1486894"/>
          </a:xfrm>
        </p:spPr>
        <p:txBody>
          <a:bodyPr/>
          <a:lstStyle/>
          <a:p>
            <a:r>
              <a:rPr lang="en-US" dirty="0" smtClean="0"/>
              <a:t>Who Needs Intensive </a:t>
            </a:r>
            <a:br>
              <a:rPr lang="en-US" dirty="0" smtClean="0"/>
            </a:br>
            <a:r>
              <a:rPr lang="en-US" dirty="0" smtClean="0"/>
              <a:t>Intervention?</a:t>
            </a:r>
          </a:p>
        </p:txBody>
      </p:sp>
      <p:pic>
        <p:nvPicPr>
          <p:cNvPr id="95236" name="Picture 8" descr="a diagram of people in a row, with one person in a different color raising their hand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38937" y="394334"/>
            <a:ext cx="1895475" cy="1407581"/>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Students with disabilities who are not making adequate progress in their current instructional program</a:t>
            </a:r>
          </a:p>
          <a:p>
            <a:pPr>
              <a:spcBef>
                <a:spcPts val="1200"/>
              </a:spcBef>
            </a:pPr>
            <a:r>
              <a:rPr lang="en-US" dirty="0" smtClean="0"/>
              <a:t>Students who present with very low academic achievement and/or high-intensity or high-frequency behavior problems (often those with disabilities) </a:t>
            </a:r>
          </a:p>
          <a:p>
            <a:pPr>
              <a:spcBef>
                <a:spcPts val="1200"/>
              </a:spcBef>
            </a:pPr>
            <a:r>
              <a:rPr lang="en-US" dirty="0" smtClean="0"/>
              <a:t>Students in a tiered intervention system who have not responded to secondary intervention programs delivered with fidelity</a:t>
            </a:r>
          </a:p>
          <a:p>
            <a:endParaRPr lang="en-US" dirty="0"/>
          </a:p>
        </p:txBody>
      </p:sp>
      <p:sp>
        <p:nvSpPr>
          <p:cNvPr id="4" name="Slide Number Placeholder 3"/>
          <p:cNvSpPr>
            <a:spLocks noGrp="1"/>
          </p:cNvSpPr>
          <p:nvPr>
            <p:ph type="sldNum" sz="quarter" idx="10"/>
          </p:nvPr>
        </p:nvSpPr>
        <p:spPr/>
        <p:txBody>
          <a:bodyPr/>
          <a:lstStyle/>
          <a:p>
            <a:fld id="{9C48D9FA-48BC-4BE1-A9FE-5DED6291D315}" type="slidenum">
              <a:rPr lang="en-US" smtClean="0"/>
              <a:pPr/>
              <a:t>4</a:t>
            </a:fld>
            <a:endParaRPr lang="en-US" dirty="0"/>
          </a:p>
        </p:txBody>
      </p:sp>
    </p:spTree>
    <p:extLst>
      <p:ext uri="{BB962C8B-B14F-4D97-AF65-F5344CB8AC3E}">
        <p14:creationId xmlns:p14="http://schemas.microsoft.com/office/powerpoint/2010/main" val="1740575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a:xfrm>
            <a:off x="381000" y="-76200"/>
            <a:ext cx="8610600" cy="1143000"/>
          </a:xfrm>
        </p:spPr>
        <p:txBody>
          <a:bodyPr/>
          <a:lstStyle/>
          <a:p>
            <a:r>
              <a:rPr lang="en-US" sz="3000" dirty="0" smtClean="0">
                <a:solidFill>
                  <a:srgbClr val="FF0000"/>
                </a:solidFill>
              </a:rPr>
              <a:t>Where are you in implementation process?</a:t>
            </a:r>
            <a:r>
              <a:rPr lang="en-US" sz="3200" dirty="0" smtClean="0"/>
              <a:t/>
            </a:r>
            <a:br>
              <a:rPr lang="en-US" sz="3200" dirty="0" smtClean="0"/>
            </a:br>
            <a:r>
              <a:rPr lang="en-US" sz="1800" dirty="0" smtClean="0"/>
              <a:t>Adapted from </a:t>
            </a:r>
            <a:r>
              <a:rPr lang="en-US" sz="1800" dirty="0" err="1" smtClean="0"/>
              <a:t>Fixsen</a:t>
            </a:r>
            <a:r>
              <a:rPr lang="en-US" sz="1800" dirty="0" smtClean="0"/>
              <a:t> &amp; </a:t>
            </a:r>
            <a:r>
              <a:rPr lang="en-US" sz="1800" dirty="0" err="1" smtClean="0"/>
              <a:t>Blase</a:t>
            </a:r>
            <a:r>
              <a:rPr lang="en-US" sz="1800" dirty="0" smtClean="0"/>
              <a:t>, 2005</a:t>
            </a:r>
            <a:endParaRPr lang="en-US" sz="1800" dirty="0" smtClean="0">
              <a:solidFill>
                <a:srgbClr val="FF0000"/>
              </a:solidFill>
            </a:endParaRPr>
          </a:p>
        </p:txBody>
      </p:sp>
      <p:graphicFrame>
        <p:nvGraphicFramePr>
          <p:cNvPr id="5" name="Content Placeholder 4" descr="a diagram that shows a checklist to see where one is in the implementation process"/>
          <p:cNvGraphicFramePr>
            <a:graphicFrameLocks noGrp="1"/>
          </p:cNvGraphicFramePr>
          <p:nvPr>
            <p:ph idx="1"/>
            <p:extLst>
              <p:ext uri="{D42A27DB-BD31-4B8C-83A1-F6EECF244321}">
                <p14:modId xmlns:p14="http://schemas.microsoft.com/office/powerpoint/2010/main" val="192569627"/>
              </p:ext>
            </p:extLst>
          </p:nvPr>
        </p:nvGraphicFramePr>
        <p:xfrm>
          <a:off x="152400" y="1143000"/>
          <a:ext cx="8991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58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normAutofit/>
          </a:bodyPr>
          <a:lstStyle/>
          <a:p>
            <a:pPr lvl="0"/>
            <a:r>
              <a:rPr lang="en-US" dirty="0" smtClean="0">
                <a:latin typeface="Arial"/>
                <a:cs typeface="Arial"/>
              </a:rPr>
              <a:t>District-Region</a:t>
            </a:r>
            <a:endParaRPr lang="en-US" dirty="0"/>
          </a:p>
        </p:txBody>
      </p:sp>
      <p:pic>
        <p:nvPicPr>
          <p:cNvPr id="4098" name="Picture 2" descr="a diagram that shows the flows of practices from the district-region level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8300"/>
            <a:ext cx="80772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9505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a:solidFill>
                  <a:srgbClr val="000000"/>
                </a:solidFill>
                <a:latin typeface="Arial"/>
                <a:cs typeface="Arial"/>
              </a:rPr>
              <a:t>Start</a:t>
            </a:r>
            <a:br>
              <a:rPr lang="en-US" dirty="0">
                <a:solidFill>
                  <a:srgbClr val="000000"/>
                </a:solidFill>
                <a:latin typeface="Arial"/>
                <a:cs typeface="Arial"/>
              </a:rPr>
            </a:br>
            <a:endParaRPr lang="en-US" dirty="0"/>
          </a:p>
        </p:txBody>
      </p:sp>
      <p:pic>
        <p:nvPicPr>
          <p:cNvPr id="5122" name="Picture 2" descr="a checklist flowchart that shows the implementat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338138"/>
            <a:ext cx="9010650"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405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Step 4</a:t>
            </a:r>
            <a:endParaRPr lang="en-US" dirty="0">
              <a:solidFill>
                <a:srgbClr val="000000"/>
              </a:solidFill>
            </a:endParaRPr>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1568031902"/>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30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pPr algn="ctr"/>
            <a:r>
              <a:rPr lang="en-US" sz="2800" dirty="0" smtClean="0"/>
              <a:t>Factors </a:t>
            </a:r>
            <a:r>
              <a:rPr lang="en-US" sz="2800" b="1" dirty="0" smtClean="0">
                <a:solidFill>
                  <a:srgbClr val="008000"/>
                </a:solidFill>
              </a:rPr>
              <a:t>Directly</a:t>
            </a:r>
            <a:r>
              <a:rPr lang="en-US" sz="2800" dirty="0" smtClean="0"/>
              <a:t> &amp; Indirectly Contributing To Student Learning</a:t>
            </a:r>
            <a:endParaRPr lang="en-US" sz="2800" dirty="0"/>
          </a:p>
        </p:txBody>
      </p:sp>
      <p:pic>
        <p:nvPicPr>
          <p:cNvPr id="6146" name="Picture 2" descr="a diagram that shows the factors that are directly or indirectly contributing to student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1295400"/>
            <a:ext cx="75406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6172200"/>
            <a:ext cx="5257118" cy="369332"/>
          </a:xfrm>
          <a:prstGeom prst="rect">
            <a:avLst/>
          </a:prstGeom>
          <a:noFill/>
        </p:spPr>
        <p:txBody>
          <a:bodyPr wrap="none" rtlCol="0">
            <a:spAutoFit/>
          </a:bodyPr>
          <a:lstStyle/>
          <a:p>
            <a:pPr algn="ctr" fontAlgn="base">
              <a:spcBef>
                <a:spcPct val="0"/>
              </a:spcBef>
              <a:spcAft>
                <a:spcPct val="0"/>
              </a:spcAft>
            </a:pPr>
            <a:r>
              <a:rPr lang="en-US" dirty="0">
                <a:solidFill>
                  <a:srgbClr val="000000"/>
                </a:solidFill>
                <a:latin typeface="Arial"/>
                <a:ea typeface="Arial" pitchFamily="-108" charset="0"/>
                <a:cs typeface="Arial"/>
              </a:rPr>
              <a:t>Louis, </a:t>
            </a:r>
            <a:r>
              <a:rPr lang="en-US" dirty="0" err="1">
                <a:solidFill>
                  <a:srgbClr val="000000"/>
                </a:solidFill>
                <a:latin typeface="Arial"/>
                <a:ea typeface="Arial" pitchFamily="-108" charset="0"/>
                <a:cs typeface="Arial"/>
              </a:rPr>
              <a:t>Leithwood</a:t>
            </a:r>
            <a:r>
              <a:rPr lang="en-US" dirty="0">
                <a:solidFill>
                  <a:srgbClr val="000000"/>
                </a:solidFill>
                <a:latin typeface="Arial"/>
                <a:ea typeface="Arial" pitchFamily="-108" charset="0"/>
                <a:cs typeface="Arial"/>
              </a:rPr>
              <a:t>, </a:t>
            </a:r>
            <a:r>
              <a:rPr lang="en-US" dirty="0" err="1">
                <a:solidFill>
                  <a:srgbClr val="000000"/>
                </a:solidFill>
                <a:latin typeface="Arial"/>
                <a:ea typeface="Arial" pitchFamily="-108" charset="0"/>
                <a:cs typeface="Arial"/>
              </a:rPr>
              <a:t>Wahlstrom</a:t>
            </a:r>
            <a:r>
              <a:rPr lang="en-US" dirty="0">
                <a:solidFill>
                  <a:srgbClr val="000000"/>
                </a:solidFill>
                <a:latin typeface="Arial"/>
                <a:ea typeface="Arial" pitchFamily="-108" charset="0"/>
                <a:cs typeface="Arial"/>
              </a:rPr>
              <a:t>, &amp; Anderson (2010). </a:t>
            </a:r>
          </a:p>
        </p:txBody>
      </p:sp>
    </p:spTree>
    <p:extLst>
      <p:ext uri="{BB962C8B-B14F-4D97-AF65-F5344CB8AC3E}">
        <p14:creationId xmlns:p14="http://schemas.microsoft.com/office/powerpoint/2010/main" val="254805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CONSIDERATIONS</a:t>
            </a:r>
            <a:r>
              <a:rPr lang="en-US" dirty="0">
                <a:solidFill>
                  <a:srgbClr val="000000"/>
                </a:solidFill>
              </a:rPr>
              <a:t/>
            </a:r>
            <a:br>
              <a:rPr lang="en-US" dirty="0">
                <a:solidFill>
                  <a:srgbClr val="000000"/>
                </a:solidFill>
              </a:rPr>
            </a:b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3923742067"/>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32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143000"/>
          </a:xfrm>
        </p:spPr>
        <p:txBody>
          <a:bodyPr>
            <a:normAutofit/>
          </a:bodyPr>
          <a:lstStyle/>
          <a:p>
            <a:pPr algn="ctr"/>
            <a:r>
              <a:rPr lang="en-US" sz="4200" i="1" dirty="0" smtClean="0"/>
              <a:t>“How far away is the wood, Dad?”</a:t>
            </a:r>
            <a:endParaRPr lang="en-US" sz="4200" i="1" dirty="0"/>
          </a:p>
        </p:txBody>
      </p:sp>
      <p:pic>
        <p:nvPicPr>
          <p:cNvPr id="4" name="Picture 3" descr="a picture of a sign that reads - got far wood"/>
          <p:cNvPicPr>
            <a:picLocks noChangeAspect="1"/>
          </p:cNvPicPr>
          <p:nvPr/>
        </p:nvPicPr>
        <p:blipFill>
          <a:blip r:embed="rId2"/>
          <a:stretch>
            <a:fillRect/>
          </a:stretch>
        </p:blipFill>
        <p:spPr>
          <a:xfrm>
            <a:off x="400050" y="1308100"/>
            <a:ext cx="8343900" cy="4864100"/>
          </a:xfrm>
          <a:prstGeom prst="rect">
            <a:avLst/>
          </a:prstGeom>
        </p:spPr>
      </p:pic>
      <p:sp>
        <p:nvSpPr>
          <p:cNvPr id="5" name="TextBox 4"/>
          <p:cNvSpPr txBox="1"/>
          <p:nvPr/>
        </p:nvSpPr>
        <p:spPr>
          <a:xfrm>
            <a:off x="3245712" y="2555518"/>
            <a:ext cx="1975651" cy="461665"/>
          </a:xfrm>
          <a:prstGeom prst="rect">
            <a:avLst/>
          </a:prstGeom>
          <a:solidFill>
            <a:schemeClr val="accent2">
              <a:lumMod val="60000"/>
              <a:lumOff val="40000"/>
            </a:schemeClr>
          </a:solidFill>
        </p:spPr>
        <p:txBody>
          <a:bodyPr wrap="square" rtlCol="0">
            <a:spAutoFit/>
          </a:bodyPr>
          <a:lstStyle/>
          <a:p>
            <a:pPr algn="ctr" fontAlgn="base">
              <a:spcBef>
                <a:spcPct val="0"/>
              </a:spcBef>
              <a:spcAft>
                <a:spcPct val="0"/>
              </a:spcAft>
            </a:pPr>
            <a:r>
              <a:rPr lang="en-US" sz="2400" b="1" dirty="0" smtClean="0">
                <a:solidFill>
                  <a:prstClr val="black"/>
                </a:solidFill>
                <a:latin typeface="Times New Roman" pitchFamily="-108" charset="0"/>
                <a:ea typeface="Arial" pitchFamily="-108" charset="0"/>
                <a:cs typeface="Arial" pitchFamily="-108" charset="0"/>
              </a:rPr>
              <a:t>Maryland</a:t>
            </a:r>
            <a:endParaRPr lang="en-US" sz="2400" b="1" dirty="0">
              <a:solidFill>
                <a:prstClr val="black"/>
              </a:solidFill>
              <a:latin typeface="Times New Roman" pitchFamily="-108" charset="0"/>
              <a:ea typeface="Arial" pitchFamily="-108" charset="0"/>
              <a:cs typeface="Arial" pitchFamily="-108" charset="0"/>
            </a:endParaRPr>
          </a:p>
        </p:txBody>
      </p:sp>
      <p:sp>
        <p:nvSpPr>
          <p:cNvPr id="3" name="Left-Right Arrow 2"/>
          <p:cNvSpPr/>
          <p:nvPr/>
        </p:nvSpPr>
        <p:spPr bwMode="auto">
          <a:xfrm>
            <a:off x="2133600" y="2590800"/>
            <a:ext cx="4191000" cy="2209800"/>
          </a:xfrm>
          <a:prstGeom prst="leftRightArrow">
            <a:avLst>
              <a:gd name="adj1" fmla="val 67241"/>
              <a:gd name="adj2" fmla="val 50000"/>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dirty="0">
                <a:solidFill>
                  <a:srgbClr val="000000"/>
                </a:solidFill>
                <a:latin typeface="Arial"/>
                <a:ea typeface="Arial" pitchFamily="-108" charset="0"/>
                <a:cs typeface="Arial"/>
              </a:rPr>
              <a:t>Considering Culture, Context, &amp; Learning History</a:t>
            </a:r>
          </a:p>
        </p:txBody>
      </p:sp>
    </p:spTree>
    <p:extLst>
      <p:ext uri="{BB962C8B-B14F-4D97-AF65-F5344CB8AC3E}">
        <p14:creationId xmlns:p14="http://schemas.microsoft.com/office/powerpoint/2010/main" val="217594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880"/>
          </a:xfrm>
        </p:spPr>
        <p:txBody>
          <a:bodyPr>
            <a:normAutofit fontScale="90000"/>
          </a:bodyPr>
          <a:lstStyle/>
          <a:p>
            <a:pPr algn="l"/>
            <a:r>
              <a:rPr lang="en-US" dirty="0" smtClean="0"/>
              <a:t>Culture = </a:t>
            </a:r>
            <a:endParaRPr lang="en-US" dirty="0"/>
          </a:p>
        </p:txBody>
      </p:sp>
      <p:graphicFrame>
        <p:nvGraphicFramePr>
          <p:cNvPr id="4" name="Content Placeholder 3" descr="a diagram that shows different components of culture"/>
          <p:cNvGraphicFramePr>
            <a:graphicFrameLocks noGrp="1"/>
          </p:cNvGraphicFramePr>
          <p:nvPr>
            <p:ph idx="1"/>
            <p:extLst>
              <p:ext uri="{D42A27DB-BD31-4B8C-83A1-F6EECF244321}">
                <p14:modId xmlns:p14="http://schemas.microsoft.com/office/powerpoint/2010/main" val="3256549107"/>
              </p:ext>
            </p:extLst>
          </p:nvPr>
        </p:nvGraphicFramePr>
        <p:xfrm>
          <a:off x="457200" y="1113284"/>
          <a:ext cx="8229600" cy="5012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Callout 5"/>
          <p:cNvSpPr/>
          <p:nvPr/>
        </p:nvSpPr>
        <p:spPr>
          <a:xfrm>
            <a:off x="3657600" y="304800"/>
            <a:ext cx="3962038" cy="2612363"/>
          </a:xfrm>
          <a:prstGeom prst="leftArrowCallout">
            <a:avLst>
              <a:gd name="adj1" fmla="val 15222"/>
              <a:gd name="adj2" fmla="val 20111"/>
              <a:gd name="adj3" fmla="val 25000"/>
              <a:gd name="adj4" fmla="val 76032"/>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4625" defTabSz="457200"/>
            <a:r>
              <a:rPr lang="en-US" sz="2400" dirty="0" smtClean="0">
                <a:solidFill>
                  <a:srgbClr val="000000"/>
                </a:solidFill>
                <a:latin typeface="Calibri"/>
              </a:rPr>
              <a:t>Flexible, dynamic</a:t>
            </a:r>
            <a:r>
              <a:rPr lang="en-US" sz="2400" dirty="0">
                <a:solidFill>
                  <a:srgbClr val="000000"/>
                </a:solidFill>
                <a:latin typeface="Calibri"/>
              </a:rPr>
              <a:t>, &amp; </a:t>
            </a:r>
            <a:r>
              <a:rPr lang="en-US" sz="2400" dirty="0" smtClean="0">
                <a:solidFill>
                  <a:srgbClr val="000000"/>
                </a:solidFill>
                <a:latin typeface="Calibri"/>
              </a:rPr>
              <a:t> changed/shaped </a:t>
            </a:r>
            <a:r>
              <a:rPr lang="en-US" sz="2400" dirty="0">
                <a:solidFill>
                  <a:srgbClr val="000000"/>
                </a:solidFill>
                <a:latin typeface="Calibri"/>
              </a:rPr>
              <a:t>over </a:t>
            </a:r>
            <a:r>
              <a:rPr lang="en-US" sz="2400" dirty="0" smtClean="0">
                <a:solidFill>
                  <a:srgbClr val="000000"/>
                </a:solidFill>
                <a:latin typeface="Calibri"/>
              </a:rPr>
              <a:t>time &amp; </a:t>
            </a:r>
            <a:r>
              <a:rPr lang="en-US" sz="2400" dirty="0">
                <a:solidFill>
                  <a:srgbClr val="000000"/>
                </a:solidFill>
                <a:latin typeface="Calibri"/>
              </a:rPr>
              <a:t>across </a:t>
            </a:r>
            <a:r>
              <a:rPr lang="en-US" sz="2400" dirty="0" smtClean="0">
                <a:solidFill>
                  <a:srgbClr val="000000"/>
                </a:solidFill>
                <a:latin typeface="Calibri"/>
              </a:rPr>
              <a:t>generations</a:t>
            </a:r>
            <a:r>
              <a:rPr lang="en-US" sz="2400" dirty="0">
                <a:solidFill>
                  <a:srgbClr val="000000"/>
                </a:solidFill>
                <a:latin typeface="Calibri"/>
              </a:rPr>
              <a:t> </a:t>
            </a:r>
            <a:r>
              <a:rPr lang="en-US" sz="2400" dirty="0" smtClean="0">
                <a:solidFill>
                  <a:srgbClr val="000000"/>
                </a:solidFill>
                <a:latin typeface="Calibri"/>
              </a:rPr>
              <a:t>&amp; setting.</a:t>
            </a:r>
            <a:endParaRPr lang="en-US" sz="2400" dirty="0">
              <a:solidFill>
                <a:srgbClr val="000000"/>
              </a:solidFill>
              <a:latin typeface="Calibri"/>
            </a:endParaRPr>
          </a:p>
        </p:txBody>
      </p:sp>
      <p:sp>
        <p:nvSpPr>
          <p:cNvPr id="7" name="Left Arrow Callout 6"/>
          <p:cNvSpPr/>
          <p:nvPr/>
        </p:nvSpPr>
        <p:spPr>
          <a:xfrm>
            <a:off x="5224910" y="2426997"/>
            <a:ext cx="3461890" cy="2612363"/>
          </a:xfrm>
          <a:prstGeom prst="leftArrowCallout">
            <a:avLst>
              <a:gd name="adj1" fmla="val 15222"/>
              <a:gd name="adj2" fmla="val 20111"/>
              <a:gd name="adj3" fmla="val 25000"/>
              <a:gd name="adj4" fmla="val 76032"/>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22238" defTabSz="457200"/>
            <a:r>
              <a:rPr lang="en-US" sz="2400" dirty="0">
                <a:solidFill>
                  <a:srgbClr val="000000"/>
                </a:solidFill>
                <a:latin typeface="Calibri"/>
              </a:rPr>
              <a:t>C</a:t>
            </a:r>
            <a:r>
              <a:rPr lang="en-US" sz="2400" dirty="0" smtClean="0">
                <a:solidFill>
                  <a:srgbClr val="000000"/>
                </a:solidFill>
                <a:latin typeface="Calibri"/>
              </a:rPr>
              <a:t>ollection of learned behaviors, maintained </a:t>
            </a:r>
            <a:r>
              <a:rPr lang="en-US" sz="2400" dirty="0">
                <a:solidFill>
                  <a:srgbClr val="000000"/>
                </a:solidFill>
                <a:latin typeface="Calibri"/>
              </a:rPr>
              <a:t>by </a:t>
            </a:r>
            <a:r>
              <a:rPr lang="en-US" sz="2400" dirty="0" smtClean="0">
                <a:solidFill>
                  <a:srgbClr val="000000"/>
                </a:solidFill>
                <a:latin typeface="Calibri"/>
              </a:rPr>
              <a:t> </a:t>
            </a:r>
            <a:r>
              <a:rPr lang="en-US" sz="2400" dirty="0">
                <a:solidFill>
                  <a:srgbClr val="000000"/>
                </a:solidFill>
                <a:latin typeface="Calibri"/>
              </a:rPr>
              <a:t>similar social &amp; environmental </a:t>
            </a:r>
            <a:r>
              <a:rPr lang="en-US" sz="2400" dirty="0" smtClean="0">
                <a:solidFill>
                  <a:srgbClr val="000000"/>
                </a:solidFill>
                <a:latin typeface="Calibri"/>
              </a:rPr>
              <a:t>contingencies</a:t>
            </a:r>
            <a:endParaRPr lang="en-US" sz="2400" dirty="0">
              <a:solidFill>
                <a:srgbClr val="000000"/>
              </a:solidFill>
              <a:latin typeface="Calibri"/>
            </a:endParaRPr>
          </a:p>
        </p:txBody>
      </p:sp>
      <p:sp>
        <p:nvSpPr>
          <p:cNvPr id="8" name="TextBox 7"/>
          <p:cNvSpPr txBox="1">
            <a:spLocks noChangeArrowheads="1"/>
          </p:cNvSpPr>
          <p:nvPr/>
        </p:nvSpPr>
        <p:spPr bwMode="auto">
          <a:xfrm>
            <a:off x="1295400" y="6426240"/>
            <a:ext cx="3352800" cy="369332"/>
          </a:xfrm>
          <a:prstGeom prst="rect">
            <a:avLst/>
          </a:prstGeom>
          <a:noFill/>
          <a:ln w="9525">
            <a:noFill/>
            <a:miter lim="800000"/>
            <a:headEnd/>
            <a:tailEnd/>
          </a:ln>
        </p:spPr>
        <p:txBody>
          <a:bodyPr wrap="square">
            <a:spAutoFit/>
          </a:bodyPr>
          <a:lstStyle/>
          <a:p>
            <a:pPr defTabSz="457200">
              <a:defRPr/>
            </a:pPr>
            <a:r>
              <a:rPr lang="en-US" dirty="0" smtClean="0">
                <a:solidFill>
                  <a:srgbClr val="000000"/>
                </a:solidFill>
                <a:latin typeface="Arial"/>
                <a:ea typeface="ＭＳ Ｐゴシック" charset="0"/>
                <a:cs typeface="Arial" charset="0"/>
              </a:rPr>
              <a:t>Sugai, O’Keeffe, &amp; Fallon 2012</a:t>
            </a:r>
            <a:endParaRPr lang="en-US" dirty="0">
              <a:solidFill>
                <a:srgbClr val="000000"/>
              </a:solidFill>
              <a:latin typeface="Arial"/>
              <a:ea typeface="ＭＳ Ｐゴシック" charset="0"/>
              <a:cs typeface="Arial" charset="0"/>
            </a:endParaRPr>
          </a:p>
        </p:txBody>
      </p:sp>
    </p:spTree>
    <p:extLst>
      <p:ext uri="{BB962C8B-B14F-4D97-AF65-F5344CB8AC3E}">
        <p14:creationId xmlns:p14="http://schemas.microsoft.com/office/powerpoint/2010/main" val="201609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3600" dirty="0">
                <a:solidFill>
                  <a:prstClr val="black"/>
                </a:solidFill>
              </a:rPr>
              <a:t>Potential for cultural exchange &amp; conflict</a:t>
            </a:r>
            <a:endParaRPr lang="en-US" sz="3600" dirty="0"/>
          </a:p>
        </p:txBody>
      </p:sp>
      <p:pic>
        <p:nvPicPr>
          <p:cNvPr id="3" name="Picture 2" descr="a cartoon diagram that shows students outside a prinipal's office"/>
          <p:cNvPicPr>
            <a:picLocks noChangeAspect="1"/>
          </p:cNvPicPr>
          <p:nvPr/>
        </p:nvPicPr>
        <p:blipFill>
          <a:blip r:embed="rId2"/>
          <a:stretch>
            <a:fillRect/>
          </a:stretch>
        </p:blipFill>
        <p:spPr>
          <a:xfrm>
            <a:off x="143508" y="1688464"/>
            <a:ext cx="4354119" cy="4260816"/>
          </a:xfrm>
          <a:prstGeom prst="rect">
            <a:avLst/>
          </a:prstGeom>
        </p:spPr>
      </p:pic>
      <p:graphicFrame>
        <p:nvGraphicFramePr>
          <p:cNvPr id="2" name="Diagram 1" descr="a diagram that shows different parties involved in potential for cultural exchange and conflict"/>
          <p:cNvGraphicFramePr/>
          <p:nvPr>
            <p:extLst>
              <p:ext uri="{D42A27DB-BD31-4B8C-83A1-F6EECF244321}">
                <p14:modId xmlns:p14="http://schemas.microsoft.com/office/powerpoint/2010/main" val="2959816957"/>
              </p:ext>
            </p:extLst>
          </p:nvPr>
        </p:nvGraphicFramePr>
        <p:xfrm>
          <a:off x="4499992" y="2084508"/>
          <a:ext cx="4716524" cy="334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36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Considerations</a:t>
            </a:r>
            <a:endParaRPr lang="en-US" dirty="0"/>
          </a:p>
        </p:txBody>
      </p:sp>
      <p:graphicFrame>
        <p:nvGraphicFramePr>
          <p:cNvPr id="4" name="Content Placeholder 3" descr="a digram that shows different considerations"/>
          <p:cNvGraphicFramePr>
            <a:graphicFrameLocks noGrp="1"/>
          </p:cNvGraphicFramePr>
          <p:nvPr>
            <p:ph idx="1"/>
            <p:extLst>
              <p:ext uri="{D42A27DB-BD31-4B8C-83A1-F6EECF244321}">
                <p14:modId xmlns:p14="http://schemas.microsoft.com/office/powerpoint/2010/main" val="587907110"/>
              </p:ext>
            </p:extLst>
          </p:nvPr>
        </p:nvGraphicFramePr>
        <p:xfrm>
          <a:off x="457200" y="609600"/>
          <a:ext cx="82296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rot="21050639">
            <a:off x="4491955" y="3830413"/>
            <a:ext cx="5101152" cy="1960729"/>
          </a:xfrm>
          <a:prstGeom prst="cloud">
            <a:avLst/>
          </a:prstGeom>
          <a:solidFill>
            <a:schemeClr val="bg1">
              <a:lumMod val="65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3600" dirty="0" smtClean="0">
                <a:solidFill>
                  <a:srgbClr val="FF0000"/>
                </a:solidFill>
                <a:latin typeface="Calibri"/>
              </a:rPr>
              <a:t>4 considerations!</a:t>
            </a:r>
            <a:endParaRPr lang="en-US" sz="3600" dirty="0">
              <a:solidFill>
                <a:srgbClr val="FF0000"/>
              </a:solidFill>
              <a:latin typeface="Calibri"/>
            </a:endParaRPr>
          </a:p>
        </p:txBody>
      </p:sp>
    </p:spTree>
    <p:extLst>
      <p:ext uri="{BB962C8B-B14F-4D97-AF65-F5344CB8AC3E}">
        <p14:creationId xmlns:p14="http://schemas.microsoft.com/office/powerpoint/2010/main" val="2092247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p:cNvSpPr>
          <p:nvPr>
            <p:ph type="title"/>
          </p:nvPr>
        </p:nvSpPr>
        <p:spPr/>
        <p:txBody>
          <a:bodyPr/>
          <a:lstStyle/>
          <a:p>
            <a:r>
              <a:rPr lang="en-US" dirty="0" smtClean="0"/>
              <a:t>Why Do We Need </a:t>
            </a:r>
            <a:br>
              <a:rPr lang="en-US" dirty="0" smtClean="0"/>
            </a:br>
            <a:r>
              <a:rPr lang="en-US" dirty="0" smtClean="0"/>
              <a:t>Intensive Intervention? </a:t>
            </a:r>
          </a:p>
        </p:txBody>
      </p:sp>
      <p:pic>
        <p:nvPicPr>
          <p:cNvPr id="1034" name="Picture 10" descr="&quot; &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6922" y="1937682"/>
            <a:ext cx="867104" cy="867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uot; &quo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1389" y="3279971"/>
            <a:ext cx="777766" cy="627505"/>
          </a:xfrm>
          <a:prstGeom prst="rect">
            <a:avLst/>
          </a:prstGeom>
          <a:noFill/>
          <a:ln w="9525">
            <a:noFill/>
            <a:miter lim="800000"/>
            <a:headEnd/>
            <a:tailEnd/>
          </a:ln>
        </p:spPr>
      </p:pic>
      <p:pic>
        <p:nvPicPr>
          <p:cNvPr id="1036" name="Picture 12" descr="&quot; &quo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286" y="4616399"/>
            <a:ext cx="774664" cy="532581"/>
          </a:xfrm>
          <a:prstGeom prst="rect">
            <a:avLst/>
          </a:prstGeom>
          <a:noFill/>
          <a:extLst>
            <a:ext uri="{909E8E84-426E-40DD-AFC4-6F175D3DCCD1}">
              <a14:hiddenFill xmlns:a14="http://schemas.microsoft.com/office/drawing/2010/main">
                <a:solidFill>
                  <a:srgbClr val="FFFFFF"/>
                </a:solidFill>
              </a14:hiddenFill>
            </a:ext>
          </a:extLst>
        </p:spPr>
      </p:pic>
      <p:sp>
        <p:nvSpPr>
          <p:cNvPr id="86018" name="Content Placeholder 1"/>
          <p:cNvSpPr>
            <a:spLocks noGrp="1"/>
          </p:cNvSpPr>
          <p:nvPr>
            <p:ph idx="1"/>
          </p:nvPr>
        </p:nvSpPr>
        <p:spPr>
          <a:xfrm>
            <a:off x="1476683" y="2041107"/>
            <a:ext cx="8224837" cy="3732737"/>
          </a:xfrm>
        </p:spPr>
        <p:txBody>
          <a:bodyPr/>
          <a:lstStyle/>
          <a:p>
            <a:r>
              <a:rPr lang="en-US" dirty="0" smtClean="0"/>
              <a:t>Low academic achievement</a:t>
            </a:r>
          </a:p>
          <a:p>
            <a:endParaRPr lang="en-US" dirty="0" smtClean="0"/>
          </a:p>
          <a:p>
            <a:endParaRPr lang="en-US" dirty="0" smtClean="0"/>
          </a:p>
          <a:p>
            <a:r>
              <a:rPr lang="en-US" dirty="0" smtClean="0"/>
              <a:t>Dropout rates</a:t>
            </a:r>
          </a:p>
          <a:p>
            <a:endParaRPr lang="en-US" dirty="0" smtClean="0"/>
          </a:p>
          <a:p>
            <a:endParaRPr lang="en-US" dirty="0" smtClean="0"/>
          </a:p>
          <a:p>
            <a:r>
              <a:rPr lang="en-US" dirty="0" smtClean="0"/>
              <a:t>Arrest rates</a:t>
            </a:r>
          </a:p>
        </p:txBody>
      </p:sp>
      <p:sp>
        <p:nvSpPr>
          <p:cNvPr id="4" name="Slide Number Placeholder 3"/>
          <p:cNvSpPr>
            <a:spLocks noGrp="1"/>
          </p:cNvSpPr>
          <p:nvPr>
            <p:ph type="sldNum" sz="quarter" idx="10"/>
          </p:nvPr>
        </p:nvSpPr>
        <p:spPr/>
        <p:txBody>
          <a:bodyPr/>
          <a:lstStyle/>
          <a:p>
            <a:fld id="{7296A9A6-CD76-4299-998C-FF2BC2F4EC78}" type="slidenum">
              <a:rPr lang="en-US" smtClean="0"/>
              <a:pPr/>
              <a:t>5</a:t>
            </a:fld>
            <a:endParaRPr lang="en-US" dirty="0"/>
          </a:p>
        </p:txBody>
      </p:sp>
    </p:spTree>
    <p:extLst>
      <p:ext uri="{BB962C8B-B14F-4D97-AF65-F5344CB8AC3E}">
        <p14:creationId xmlns:p14="http://schemas.microsoft.com/office/powerpoint/2010/main" val="544132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a:solidFill>
                  <a:prstClr val="black"/>
                </a:solidFill>
                <a:latin typeface="Arial" charset="0"/>
                <a:ea typeface="Arial" pitchFamily="-108" charset="0"/>
                <a:cs typeface="Arial" pitchFamily="-108" charset="0"/>
              </a:rPr>
              <a:t>ESTABLISHING CONTINUUM of SWPBS</a:t>
            </a:r>
            <a:br>
              <a:rPr lang="en-US" dirty="0">
                <a:solidFill>
                  <a:prstClr val="black"/>
                </a:solidFill>
                <a:latin typeface="Arial" charset="0"/>
                <a:ea typeface="Arial" pitchFamily="-108" charset="0"/>
                <a:cs typeface="Arial" pitchFamily="-108" charset="0"/>
              </a:rPr>
            </a:br>
            <a:endParaRPr lang="en-US" dirty="0"/>
          </a:p>
        </p:txBody>
      </p:sp>
      <p:sp>
        <p:nvSpPr>
          <p:cNvPr id="48139" name="Text Box 14"/>
          <p:cNvSpPr txBox="1">
            <a:spLocks noChangeArrowheads="1"/>
          </p:cNvSpPr>
          <p:nvPr/>
        </p:nvSpPr>
        <p:spPr bwMode="auto">
          <a:xfrm>
            <a:off x="2447925" y="76200"/>
            <a:ext cx="4943475" cy="369888"/>
          </a:xfrm>
          <a:prstGeom prst="rect">
            <a:avLst/>
          </a:prstGeom>
          <a:solidFill>
            <a:schemeClr val="accent3">
              <a:lumMod val="20000"/>
              <a:lumOff val="80000"/>
            </a:schemeClr>
          </a:solidFill>
          <a:ln w="19050">
            <a:solidFill>
              <a:schemeClr val="tx2"/>
            </a:solidFill>
            <a:miter lim="800000"/>
            <a:headEnd/>
            <a:tailEnd/>
          </a:ln>
        </p:spPr>
        <p:txBody>
          <a:bodyPr>
            <a:spAutoFit/>
          </a:bodyPr>
          <a:lstStyle/>
          <a:p>
            <a:pPr eaLnBrk="0" fontAlgn="base" hangingPunct="0">
              <a:spcBef>
                <a:spcPct val="0"/>
              </a:spcBef>
              <a:spcAft>
                <a:spcPct val="0"/>
              </a:spcAft>
              <a:defRPr/>
            </a:pPr>
            <a:r>
              <a:rPr lang="en-US" dirty="0">
                <a:solidFill>
                  <a:prstClr val="black"/>
                </a:solidFill>
                <a:latin typeface="Arial" charset="0"/>
                <a:ea typeface="Arial" pitchFamily="-108" charset="0"/>
                <a:cs typeface="Arial" pitchFamily="-108" charset="0"/>
              </a:rPr>
              <a:t>ESTABLISHING CONTINUUM of SWPBS</a:t>
            </a:r>
          </a:p>
        </p:txBody>
      </p:sp>
      <p:grpSp>
        <p:nvGrpSpPr>
          <p:cNvPr id="2" name="Group 1" descr="a diagram that shows a triangle as a tiered logic that is divided into three tiers"/>
          <p:cNvGrpSpPr/>
          <p:nvPr/>
        </p:nvGrpSpPr>
        <p:grpSpPr>
          <a:xfrm>
            <a:off x="396618" y="685834"/>
            <a:ext cx="6095167" cy="5943600"/>
            <a:chOff x="396618" y="685834"/>
            <a:chExt cx="6095167" cy="5943600"/>
          </a:xfrm>
        </p:grpSpPr>
        <p:sp>
          <p:nvSpPr>
            <p:cNvPr id="22" name="Isosceles Triangle 21" descr="a diagram that shows a triangle as a tiered logic that is divided into three tiers"/>
            <p:cNvSpPr/>
            <p:nvPr/>
          </p:nvSpPr>
          <p:spPr bwMode="auto">
            <a:xfrm>
              <a:off x="396618" y="685834"/>
              <a:ext cx="4800600" cy="5943600"/>
            </a:xfrm>
            <a:prstGeom prst="triangle">
              <a:avLst/>
            </a:prstGeom>
            <a:gradFill>
              <a:gsLst>
                <a:gs pos="9000">
                  <a:srgbClr val="FF0000">
                    <a:alpha val="81000"/>
                  </a:srgbClr>
                </a:gs>
                <a:gs pos="24000">
                  <a:srgbClr val="FFFF00">
                    <a:alpha val="54000"/>
                  </a:srgbClr>
                </a:gs>
                <a:gs pos="63000">
                  <a:srgbClr val="008000">
                    <a:alpha val="68000"/>
                  </a:srgbClr>
                </a:gs>
              </a:gsLst>
              <a:lin ang="5400000" scaled="0"/>
            </a:gra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lang="en-US" sz="2400">
                <a:solidFill>
                  <a:srgbClr val="000000"/>
                </a:solidFill>
                <a:latin typeface="Times New Roman" pitchFamily="18" charset="0"/>
                <a:ea typeface="Arial" pitchFamily="-108" charset="0"/>
                <a:cs typeface="Arial" charset="0"/>
              </a:endParaRPr>
            </a:p>
          </p:txBody>
        </p:sp>
        <p:sp>
          <p:nvSpPr>
            <p:cNvPr id="19" name="Text Box 10"/>
            <p:cNvSpPr txBox="1">
              <a:spLocks noChangeArrowheads="1"/>
            </p:cNvSpPr>
            <p:nvPr/>
          </p:nvSpPr>
          <p:spPr bwMode="auto">
            <a:xfrm>
              <a:off x="2805835" y="692696"/>
              <a:ext cx="3657600" cy="1754188"/>
            </a:xfrm>
            <a:prstGeom prst="rect">
              <a:avLst/>
            </a:prstGeom>
            <a:solidFill>
              <a:srgbClr val="CCFFCC"/>
            </a:solidFill>
            <a:ln w="9525">
              <a:solidFill>
                <a:schemeClr val="tx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800" b="1" dirty="0">
                  <a:solidFill>
                    <a:srgbClr val="000000"/>
                  </a:solidFill>
                  <a:cs typeface="Arial" charset="0"/>
                </a:rPr>
                <a:t>TERTIARY PREVENTION</a:t>
              </a:r>
            </a:p>
            <a:p>
              <a:pPr fontAlgn="base">
                <a:spcBef>
                  <a:spcPct val="0"/>
                </a:spcBef>
                <a:spcAft>
                  <a:spcPct val="0"/>
                </a:spcAft>
                <a:buFont typeface="Arial" charset="0"/>
                <a:buChar char="•"/>
              </a:pPr>
              <a:r>
                <a:rPr lang="en-US" sz="1800" dirty="0">
                  <a:solidFill>
                    <a:srgbClr val="000000"/>
                  </a:solidFill>
                  <a:cs typeface="Arial" charset="0"/>
                </a:rPr>
                <a:t>   </a:t>
              </a:r>
            </a:p>
            <a:p>
              <a:pPr fontAlgn="base">
                <a:spcBef>
                  <a:spcPct val="0"/>
                </a:spcBef>
                <a:spcAft>
                  <a:spcPct val="0"/>
                </a:spcAft>
                <a:buFont typeface="Arial" charset="0"/>
                <a:buChar char="•"/>
              </a:pPr>
              <a:r>
                <a:rPr lang="en-US" sz="1800" dirty="0">
                  <a:solidFill>
                    <a:srgbClr val="000000"/>
                  </a:solidFill>
                  <a:cs typeface="Arial" charset="0"/>
                </a:rPr>
                <a:t> </a:t>
              </a:r>
            </a:p>
            <a:p>
              <a:pPr fontAlgn="base">
                <a:spcBef>
                  <a:spcPct val="0"/>
                </a:spcBef>
                <a:spcAft>
                  <a:spcPct val="0"/>
                </a:spcAft>
                <a:buFont typeface="Arial" charset="0"/>
                <a:buChar char="•"/>
              </a:pPr>
              <a:r>
                <a:rPr lang="en-US" sz="1800" dirty="0">
                  <a:solidFill>
                    <a:srgbClr val="000000"/>
                  </a:solidFill>
                  <a:cs typeface="Arial" charset="0"/>
                </a:rPr>
                <a:t> </a:t>
              </a:r>
            </a:p>
            <a:p>
              <a:pPr fontAlgn="base">
                <a:spcBef>
                  <a:spcPct val="0"/>
                </a:spcBef>
                <a:spcAft>
                  <a:spcPct val="0"/>
                </a:spcAft>
                <a:buFont typeface="Arial" charset="0"/>
                <a:buChar char="•"/>
              </a:pPr>
              <a:r>
                <a:rPr lang="en-US" sz="1800" dirty="0">
                  <a:solidFill>
                    <a:srgbClr val="000000"/>
                  </a:solidFill>
                  <a:cs typeface="Arial" charset="0"/>
                </a:rPr>
                <a:t>   </a:t>
              </a:r>
            </a:p>
            <a:p>
              <a:pPr fontAlgn="base">
                <a:spcBef>
                  <a:spcPct val="0"/>
                </a:spcBef>
                <a:spcAft>
                  <a:spcPct val="0"/>
                </a:spcAft>
                <a:buFont typeface="Arial" charset="0"/>
                <a:buChar char="•"/>
              </a:pPr>
              <a:r>
                <a:rPr lang="en-US" sz="1800" dirty="0">
                  <a:solidFill>
                    <a:srgbClr val="000000"/>
                  </a:solidFill>
                  <a:cs typeface="Arial" charset="0"/>
                </a:rPr>
                <a:t> </a:t>
              </a:r>
            </a:p>
          </p:txBody>
        </p:sp>
        <p:sp>
          <p:nvSpPr>
            <p:cNvPr id="18" name="Text Box 9"/>
            <p:cNvSpPr txBox="1">
              <a:spLocks noChangeArrowheads="1"/>
            </p:cNvSpPr>
            <p:nvPr/>
          </p:nvSpPr>
          <p:spPr bwMode="auto">
            <a:xfrm>
              <a:off x="2796654" y="2569301"/>
              <a:ext cx="3657600" cy="1754187"/>
            </a:xfrm>
            <a:prstGeom prst="rect">
              <a:avLst/>
            </a:prstGeom>
            <a:solidFill>
              <a:srgbClr val="CCFFCC"/>
            </a:solidFill>
            <a:ln w="9525">
              <a:solidFill>
                <a:schemeClr val="tx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800" b="1" dirty="0">
                  <a:solidFill>
                    <a:srgbClr val="000000"/>
                  </a:solidFill>
                  <a:cs typeface="Arial" charset="0"/>
                </a:rPr>
                <a:t>SECONDARY PREVENTION</a:t>
              </a:r>
            </a:p>
            <a:p>
              <a:pPr fontAlgn="base">
                <a:spcBef>
                  <a:spcPct val="0"/>
                </a:spcBef>
                <a:spcAft>
                  <a:spcPct val="0"/>
                </a:spcAft>
                <a:buFont typeface="Arial" charset="0"/>
                <a:buChar char="•"/>
              </a:pPr>
              <a:r>
                <a:rPr lang="en-US" sz="1800" i="1" dirty="0">
                  <a:solidFill>
                    <a:srgbClr val="000000"/>
                  </a:solidFill>
                  <a:cs typeface="Arial" charset="0"/>
                </a:rPr>
                <a:t>   </a:t>
              </a:r>
            </a:p>
            <a:p>
              <a:pPr fontAlgn="base">
                <a:spcBef>
                  <a:spcPct val="0"/>
                </a:spcBef>
                <a:spcAft>
                  <a:spcPct val="0"/>
                </a:spcAft>
                <a:buFont typeface="Arial" charset="0"/>
                <a:buChar char="•"/>
              </a:pPr>
              <a:r>
                <a:rPr lang="en-US" sz="1800" i="1" dirty="0">
                  <a:solidFill>
                    <a:srgbClr val="000000"/>
                  </a:solidFill>
                  <a:cs typeface="Arial" charset="0"/>
                </a:rPr>
                <a:t> </a:t>
              </a:r>
            </a:p>
            <a:p>
              <a:pPr fontAlgn="base">
                <a:spcBef>
                  <a:spcPct val="0"/>
                </a:spcBef>
                <a:spcAft>
                  <a:spcPct val="0"/>
                </a:spcAft>
                <a:buFont typeface="Arial" charset="0"/>
                <a:buChar char="•"/>
              </a:pPr>
              <a:r>
                <a:rPr lang="en-US" sz="1800" i="1" dirty="0">
                  <a:solidFill>
                    <a:srgbClr val="000000"/>
                  </a:solidFill>
                  <a:cs typeface="Arial" charset="0"/>
                </a:rPr>
                <a:t> </a:t>
              </a:r>
            </a:p>
            <a:p>
              <a:pPr fontAlgn="base">
                <a:spcBef>
                  <a:spcPct val="0"/>
                </a:spcBef>
                <a:spcAft>
                  <a:spcPct val="0"/>
                </a:spcAft>
                <a:buFont typeface="Arial" charset="0"/>
                <a:buChar char="•"/>
              </a:pPr>
              <a:r>
                <a:rPr lang="en-US" sz="1800" i="1" dirty="0">
                  <a:solidFill>
                    <a:srgbClr val="000000"/>
                  </a:solidFill>
                  <a:cs typeface="Arial" charset="0"/>
                </a:rPr>
                <a:t> </a:t>
              </a:r>
            </a:p>
            <a:p>
              <a:pPr fontAlgn="base">
                <a:spcBef>
                  <a:spcPct val="0"/>
                </a:spcBef>
                <a:spcAft>
                  <a:spcPct val="0"/>
                </a:spcAft>
                <a:buFont typeface="Arial" charset="0"/>
                <a:buChar char="•"/>
              </a:pPr>
              <a:r>
                <a:rPr lang="en-US" sz="1800" dirty="0">
                  <a:solidFill>
                    <a:srgbClr val="000000"/>
                  </a:solidFill>
                  <a:cs typeface="Arial" charset="0"/>
                </a:rPr>
                <a:t>   </a:t>
              </a:r>
            </a:p>
          </p:txBody>
        </p:sp>
        <p:sp>
          <p:nvSpPr>
            <p:cNvPr id="20" name="Text Box 6"/>
            <p:cNvSpPr txBox="1">
              <a:spLocks noChangeArrowheads="1"/>
            </p:cNvSpPr>
            <p:nvPr/>
          </p:nvSpPr>
          <p:spPr bwMode="auto">
            <a:xfrm>
              <a:off x="2834185" y="4495800"/>
              <a:ext cx="3657600" cy="2032000"/>
            </a:xfrm>
            <a:prstGeom prst="rect">
              <a:avLst/>
            </a:prstGeom>
            <a:solidFill>
              <a:srgbClr val="CCFFCC"/>
            </a:solidFill>
            <a:ln w="9525">
              <a:solidFill>
                <a:schemeClr val="tx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800" b="1" dirty="0">
                  <a:solidFill>
                    <a:srgbClr val="000000"/>
                  </a:solidFill>
                  <a:cs typeface="Arial" charset="0"/>
                </a:rPr>
                <a:t>PRIMARY PREVENTION</a:t>
              </a:r>
            </a:p>
            <a:p>
              <a:pPr fontAlgn="base">
                <a:spcBef>
                  <a:spcPct val="0"/>
                </a:spcBef>
                <a:spcAft>
                  <a:spcPct val="0"/>
                </a:spcAft>
                <a:buFont typeface="Arial" charset="0"/>
                <a:buChar char="•"/>
              </a:pPr>
              <a:r>
                <a:rPr lang="en-US" sz="1800" dirty="0">
                  <a:solidFill>
                    <a:srgbClr val="000000"/>
                  </a:solidFill>
                  <a:cs typeface="Arial" charset="0"/>
                </a:rPr>
                <a:t>  </a:t>
              </a:r>
              <a:r>
                <a:rPr lang="en-US" sz="1800" i="1" dirty="0">
                  <a:solidFill>
                    <a:srgbClr val="000000"/>
                  </a:solidFill>
                  <a:cs typeface="Arial" charset="0"/>
                </a:rPr>
                <a:t> </a:t>
              </a:r>
            </a:p>
            <a:p>
              <a:pPr fontAlgn="base">
                <a:spcBef>
                  <a:spcPct val="0"/>
                </a:spcBef>
                <a:spcAft>
                  <a:spcPct val="0"/>
                </a:spcAft>
                <a:buFont typeface="Arial" charset="0"/>
                <a:buChar char="•"/>
              </a:pPr>
              <a:r>
                <a:rPr lang="en-US" sz="1800" i="1" dirty="0">
                  <a:solidFill>
                    <a:srgbClr val="000000"/>
                  </a:solidFill>
                  <a:cs typeface="Arial" charset="0"/>
                </a:rPr>
                <a:t> </a:t>
              </a:r>
            </a:p>
            <a:p>
              <a:pPr fontAlgn="base">
                <a:spcBef>
                  <a:spcPct val="0"/>
                </a:spcBef>
                <a:spcAft>
                  <a:spcPct val="0"/>
                </a:spcAft>
                <a:buFont typeface="Arial" charset="0"/>
                <a:buChar char="•"/>
              </a:pPr>
              <a:r>
                <a:rPr lang="en-US" sz="1800" i="1" dirty="0">
                  <a:solidFill>
                    <a:srgbClr val="000000"/>
                  </a:solidFill>
                  <a:cs typeface="Arial" charset="0"/>
                </a:rPr>
                <a:t> </a:t>
              </a:r>
            </a:p>
            <a:p>
              <a:pPr fontAlgn="base">
                <a:spcBef>
                  <a:spcPct val="0"/>
                </a:spcBef>
                <a:spcAft>
                  <a:spcPct val="0"/>
                </a:spcAft>
                <a:buFont typeface="Arial" charset="0"/>
                <a:buChar char="•"/>
              </a:pPr>
              <a:r>
                <a:rPr lang="en-US" sz="1800" i="1" dirty="0">
                  <a:solidFill>
                    <a:srgbClr val="000000"/>
                  </a:solidFill>
                  <a:cs typeface="Arial" charset="0"/>
                </a:rPr>
                <a:t> </a:t>
              </a:r>
              <a:endParaRPr lang="en-US" sz="1800" dirty="0">
                <a:solidFill>
                  <a:srgbClr val="000000"/>
                </a:solidFill>
                <a:cs typeface="Arial" charset="0"/>
              </a:endParaRPr>
            </a:p>
            <a:p>
              <a:pPr fontAlgn="base">
                <a:spcBef>
                  <a:spcPct val="0"/>
                </a:spcBef>
                <a:spcAft>
                  <a:spcPct val="0"/>
                </a:spcAft>
                <a:buFont typeface="Arial" charset="0"/>
                <a:buChar char="•"/>
              </a:pPr>
              <a:r>
                <a:rPr lang="en-US" sz="1800" dirty="0">
                  <a:solidFill>
                    <a:srgbClr val="000000"/>
                  </a:solidFill>
                  <a:cs typeface="Arial" charset="0"/>
                </a:rPr>
                <a:t>  </a:t>
              </a:r>
            </a:p>
            <a:p>
              <a:pPr fontAlgn="base">
                <a:spcBef>
                  <a:spcPct val="0"/>
                </a:spcBef>
                <a:spcAft>
                  <a:spcPct val="0"/>
                </a:spcAft>
                <a:buFont typeface="Arial" charset="0"/>
                <a:buChar char="•"/>
              </a:pPr>
              <a:r>
                <a:rPr lang="en-US" sz="1800" dirty="0">
                  <a:solidFill>
                    <a:srgbClr val="000000"/>
                  </a:solidFill>
                  <a:cs typeface="Arial" charset="0"/>
                </a:rPr>
                <a:t> </a:t>
              </a:r>
            </a:p>
          </p:txBody>
        </p:sp>
      </p:grpSp>
    </p:spTree>
    <p:extLst>
      <p:ext uri="{BB962C8B-B14F-4D97-AF65-F5344CB8AC3E}">
        <p14:creationId xmlns:p14="http://schemas.microsoft.com/office/powerpoint/2010/main" val="2656413051"/>
      </p:ext>
    </p:extLst>
  </p:cSld>
  <p:clrMapOvr>
    <a:masterClrMapping/>
  </p:clrMapOvr>
  <p:transition>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00"/>
            </a:gs>
          </a:gsLst>
          <a:lin ang="0" scaled="1"/>
          <a:tileRect/>
        </a:gradFill>
        <a:effectLst/>
      </p:bgPr>
    </p:bg>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a:solidFill>
                  <a:srgbClr val="000000"/>
                </a:solidFill>
              </a:rPr>
              <a:t>Message</a:t>
            </a:r>
            <a:br>
              <a:rPr lang="en-US" dirty="0">
                <a:solidFill>
                  <a:srgbClr val="000000"/>
                </a:solidFill>
              </a:rPr>
            </a:br>
            <a:endParaRPr lang="en-US" dirty="0"/>
          </a:p>
        </p:txBody>
      </p:sp>
      <p:sp>
        <p:nvSpPr>
          <p:cNvPr id="2" name="Rounded Rectangular Callout 1"/>
          <p:cNvSpPr/>
          <p:nvPr/>
        </p:nvSpPr>
        <p:spPr>
          <a:xfrm rot="21151445">
            <a:off x="697856" y="1081753"/>
            <a:ext cx="7519688" cy="4008693"/>
          </a:xfrm>
          <a:prstGeom prst="wedgeRoundRectCallout">
            <a:avLst>
              <a:gd name="adj1" fmla="val -1928"/>
              <a:gd name="adj2" fmla="val 81213"/>
              <a:gd name="adj3" fmla="val 16667"/>
            </a:avLst>
          </a:prstGeom>
          <a:solidFill>
            <a:srgbClr val="D99694"/>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3200" dirty="0" smtClean="0">
                <a:solidFill>
                  <a:srgbClr val="000000"/>
                </a:solidFill>
                <a:latin typeface="Calibri"/>
              </a:rPr>
              <a:t>Message</a:t>
            </a:r>
          </a:p>
          <a:p>
            <a:pPr algn="ctr" fontAlgn="base">
              <a:spcBef>
                <a:spcPct val="0"/>
              </a:spcBef>
              <a:spcAft>
                <a:spcPct val="0"/>
              </a:spcAft>
            </a:pPr>
            <a:endParaRPr lang="en-US" sz="3200" i="1" dirty="0">
              <a:solidFill>
                <a:srgbClr val="000000"/>
              </a:solidFill>
              <a:latin typeface="Calibri"/>
            </a:endParaRPr>
          </a:p>
          <a:p>
            <a:pPr algn="ctr" fontAlgn="base">
              <a:spcBef>
                <a:spcPct val="0"/>
              </a:spcBef>
              <a:spcAft>
                <a:spcPct val="0"/>
              </a:spcAft>
            </a:pPr>
            <a:r>
              <a:rPr lang="en-US" sz="3200" i="1" dirty="0" smtClean="0">
                <a:solidFill>
                  <a:srgbClr val="000000"/>
                </a:solidFill>
                <a:latin typeface="Calibri"/>
              </a:rPr>
              <a:t>We have need, enthusiasm, &amp; practices; however, we need to improve precision, explicitness, &amp; fluency of our local implementation capacity </a:t>
            </a:r>
            <a:r>
              <a:rPr lang="en-US" sz="3200" dirty="0" smtClean="0">
                <a:solidFill>
                  <a:srgbClr val="000000"/>
                </a:solidFill>
                <a:latin typeface="Calibri"/>
              </a:rPr>
              <a:t>  </a:t>
            </a:r>
            <a:endParaRPr lang="en-US" sz="3200" dirty="0">
              <a:solidFill>
                <a:srgbClr val="000000"/>
              </a:solidFill>
              <a:latin typeface="Calibri"/>
            </a:endParaRPr>
          </a:p>
        </p:txBody>
      </p:sp>
    </p:spTree>
    <p:extLst>
      <p:ext uri="{BB962C8B-B14F-4D97-AF65-F5344CB8AC3E}">
        <p14:creationId xmlns:p14="http://schemas.microsoft.com/office/powerpoint/2010/main" val="58974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solidFill>
                  <a:srgbClr val="000000"/>
                </a:solidFill>
              </a:rPr>
              <a:t>PROGRESS</a:t>
            </a:r>
            <a:br>
              <a:rPr lang="en-US" dirty="0">
                <a:solidFill>
                  <a:srgbClr val="000000"/>
                </a:solidFill>
              </a:rPr>
            </a:br>
            <a:endParaRPr lang="en-US" dirty="0"/>
          </a:p>
        </p:txBody>
      </p:sp>
      <p:graphicFrame>
        <p:nvGraphicFramePr>
          <p:cNvPr id="3" name="Diagram 2" descr="a diagram that shows different components of progress"/>
          <p:cNvGraphicFramePr/>
          <p:nvPr>
            <p:extLst>
              <p:ext uri="{D42A27DB-BD31-4B8C-83A1-F6EECF244321}">
                <p14:modId xmlns:p14="http://schemas.microsoft.com/office/powerpoint/2010/main" val="4181429615"/>
              </p:ext>
            </p:extLst>
          </p:nvPr>
        </p:nvGraphicFramePr>
        <p:xfrm>
          <a:off x="533400" y="457200"/>
          <a:ext cx="8001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4749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 – Step 5</a:t>
            </a: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3595339094"/>
              </p:ext>
            </p:extLst>
          </p:nvPr>
        </p:nvGraphicFramePr>
        <p:xfrm>
          <a:off x="228600" y="1524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6277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lvl="0"/>
            <a:r>
              <a:rPr lang="en-US" dirty="0"/>
              <a:t>Intensive Intervention </a:t>
            </a:r>
            <a:r>
              <a:rPr lang="en-US" dirty="0" smtClean="0"/>
              <a:t>Considerations</a:t>
            </a:r>
            <a:r>
              <a:rPr lang="en-US" baseline="0" dirty="0" smtClean="0"/>
              <a:t> Overall View</a:t>
            </a:r>
            <a:r>
              <a:rPr lang="en-US" dirty="0"/>
              <a:t/>
            </a:r>
            <a:br>
              <a:rPr lang="en-US" dirty="0"/>
            </a:br>
            <a:endParaRPr lang="en-US" dirty="0"/>
          </a:p>
        </p:txBody>
      </p:sp>
      <p:graphicFrame>
        <p:nvGraphicFramePr>
          <p:cNvPr id="3" name="Diagram 2" descr="a diagram that shows considerations for intensive intervention"/>
          <p:cNvGraphicFramePr/>
          <p:nvPr>
            <p:extLst>
              <p:ext uri="{D42A27DB-BD31-4B8C-83A1-F6EECF244321}">
                <p14:modId xmlns:p14="http://schemas.microsoft.com/office/powerpoint/2010/main" val="335707074"/>
              </p:ext>
            </p:extLst>
          </p:nvPr>
        </p:nvGraphicFramePr>
        <p:xfrm>
          <a:off x="228600" y="1524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0884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908720"/>
            <a:ext cx="2411288" cy="1529680"/>
          </a:xfrm>
        </p:spPr>
        <p:txBody>
          <a:bodyPr>
            <a:normAutofit/>
          </a:bodyPr>
          <a:lstStyle/>
          <a:p>
            <a:pPr fontAlgn="base">
              <a:spcAft>
                <a:spcPct val="0"/>
              </a:spcAft>
            </a:pPr>
            <a:r>
              <a:rPr lang="en-US" sz="3800" dirty="0">
                <a:solidFill>
                  <a:prstClr val="black"/>
                </a:solidFill>
              </a:rPr>
              <a:t>MTSS &amp; Kid Benefit</a:t>
            </a:r>
          </a:p>
        </p:txBody>
      </p:sp>
      <p:grpSp>
        <p:nvGrpSpPr>
          <p:cNvPr id="4" name="Group 3" descr="three ovals that show different components of supporting culturally relecant evidence based interventions - systems, data, practices, and outcomes "/>
          <p:cNvGrpSpPr/>
          <p:nvPr/>
        </p:nvGrpSpPr>
        <p:grpSpPr>
          <a:xfrm>
            <a:off x="3003550" y="1623499"/>
            <a:ext cx="3549811" cy="3859691"/>
            <a:chOff x="3003550" y="1623499"/>
            <a:chExt cx="3549811" cy="3859691"/>
          </a:xfrm>
        </p:grpSpPr>
        <p:sp>
          <p:nvSpPr>
            <p:cNvPr id="43010" name="Oval 2"/>
            <p:cNvSpPr>
              <a:spLocks noChangeArrowheads="1"/>
            </p:cNvSpPr>
            <p:nvPr/>
          </p:nvSpPr>
          <p:spPr bwMode="auto">
            <a:xfrm>
              <a:off x="3003550" y="1623499"/>
              <a:ext cx="3549811" cy="3859691"/>
            </a:xfrm>
            <a:prstGeom prst="ellipse">
              <a:avLst/>
            </a:prstGeom>
            <a:solidFill>
              <a:schemeClr val="bg1">
                <a:alpha val="99000"/>
              </a:schemeClr>
            </a:solidFill>
            <a:ln w="63500">
              <a:solidFill>
                <a:srgbClr val="333399"/>
              </a:solidFill>
              <a:round/>
              <a:headEnd/>
              <a:tailEnd/>
            </a:ln>
          </p:spPr>
          <p:txBody>
            <a:bodyPr wrap="none" anchor="ctr"/>
            <a:lstStyle/>
            <a:p>
              <a:pPr algn="ctr" fontAlgn="base">
                <a:spcBef>
                  <a:spcPct val="0"/>
                </a:spcBef>
                <a:spcAft>
                  <a:spcPct val="0"/>
                </a:spcAft>
              </a:pPr>
              <a:endParaRPr lang="en-US">
                <a:solidFill>
                  <a:srgbClr val="000000"/>
                </a:solidFill>
                <a:latin typeface="Arial"/>
                <a:ea typeface="ＭＳ Ｐゴシック" charset="0"/>
                <a:cs typeface="Arial"/>
              </a:endParaRPr>
            </a:p>
          </p:txBody>
        </p:sp>
        <p:sp>
          <p:nvSpPr>
            <p:cNvPr id="43011" name="Oval 3"/>
            <p:cNvSpPr>
              <a:spLocks noChangeArrowheads="1"/>
            </p:cNvSpPr>
            <p:nvPr/>
          </p:nvSpPr>
          <p:spPr bwMode="auto">
            <a:xfrm>
              <a:off x="3778782" y="3507443"/>
              <a:ext cx="1965074" cy="1890461"/>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latin typeface="Arial"/>
                <a:ea typeface="ＭＳ Ｐゴシック" charset="0"/>
                <a:cs typeface="Arial"/>
              </a:endParaRPr>
            </a:p>
          </p:txBody>
        </p:sp>
        <p:sp>
          <p:nvSpPr>
            <p:cNvPr id="43012" name="Oval 4"/>
            <p:cNvSpPr>
              <a:spLocks noChangeArrowheads="1"/>
            </p:cNvSpPr>
            <p:nvPr/>
          </p:nvSpPr>
          <p:spPr bwMode="auto">
            <a:xfrm>
              <a:off x="4394998" y="2364443"/>
              <a:ext cx="1901684" cy="1890461"/>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000000"/>
                </a:solidFill>
                <a:latin typeface="Arial"/>
                <a:ea typeface="ＭＳ Ｐゴシック" charset="0"/>
                <a:cs typeface="Arial"/>
              </a:endParaRPr>
            </a:p>
          </p:txBody>
        </p:sp>
        <p:sp>
          <p:nvSpPr>
            <p:cNvPr id="43013" name="Oval 5"/>
            <p:cNvSpPr>
              <a:spLocks noChangeArrowheads="1"/>
            </p:cNvSpPr>
            <p:nvPr/>
          </p:nvSpPr>
          <p:spPr bwMode="auto">
            <a:xfrm>
              <a:off x="3169182" y="2364443"/>
              <a:ext cx="1838295" cy="1890461"/>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000000"/>
                </a:solidFill>
                <a:latin typeface="Arial"/>
                <a:ea typeface="ＭＳ Ｐゴシック" charset="0"/>
                <a:cs typeface="Arial"/>
              </a:endParaRPr>
            </a:p>
          </p:txBody>
        </p:sp>
        <p:sp>
          <p:nvSpPr>
            <p:cNvPr id="43014" name="Text Box 6"/>
            <p:cNvSpPr txBox="1">
              <a:spLocks noChangeArrowheads="1"/>
            </p:cNvSpPr>
            <p:nvPr/>
          </p:nvSpPr>
          <p:spPr bwMode="auto">
            <a:xfrm rot="-3258865">
              <a:off x="3121163" y="2919177"/>
              <a:ext cx="15313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fontAlgn="base">
                <a:spcBef>
                  <a:spcPct val="0"/>
                </a:spcBef>
                <a:spcAft>
                  <a:spcPct val="0"/>
                </a:spcAft>
              </a:pPr>
              <a:r>
                <a:rPr lang="en-US" sz="2200" dirty="0">
                  <a:solidFill>
                    <a:srgbClr val="000000"/>
                  </a:solidFill>
                  <a:latin typeface="Arial"/>
                  <a:cs typeface="Arial"/>
                </a:rPr>
                <a:t>SYSTEMS</a:t>
              </a:r>
            </a:p>
          </p:txBody>
        </p:sp>
        <p:sp>
          <p:nvSpPr>
            <p:cNvPr id="43015" name="Text Box 7"/>
            <p:cNvSpPr txBox="1">
              <a:spLocks noChangeArrowheads="1"/>
            </p:cNvSpPr>
            <p:nvPr/>
          </p:nvSpPr>
          <p:spPr bwMode="auto">
            <a:xfrm>
              <a:off x="3831253" y="4401108"/>
              <a:ext cx="18208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fontAlgn="base">
                <a:spcBef>
                  <a:spcPct val="0"/>
                </a:spcBef>
                <a:spcAft>
                  <a:spcPct val="0"/>
                </a:spcAft>
              </a:pPr>
              <a:r>
                <a:rPr lang="en-US" sz="2200" dirty="0">
                  <a:solidFill>
                    <a:srgbClr val="000000"/>
                  </a:solidFill>
                  <a:latin typeface="Arial"/>
                  <a:cs typeface="Arial"/>
                </a:rPr>
                <a:t>PRACTICES</a:t>
              </a:r>
            </a:p>
          </p:txBody>
        </p:sp>
        <p:sp>
          <p:nvSpPr>
            <p:cNvPr id="43016" name="Text Box 8"/>
            <p:cNvSpPr txBox="1">
              <a:spLocks noChangeArrowheads="1"/>
            </p:cNvSpPr>
            <p:nvPr/>
          </p:nvSpPr>
          <p:spPr bwMode="auto">
            <a:xfrm rot="3135344">
              <a:off x="5095997" y="2896565"/>
              <a:ext cx="10145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fontAlgn="base">
                <a:spcBef>
                  <a:spcPct val="0"/>
                </a:spcBef>
                <a:spcAft>
                  <a:spcPct val="0"/>
                </a:spcAft>
              </a:pPr>
              <a:r>
                <a:rPr lang="en-US" sz="2200" dirty="0">
                  <a:solidFill>
                    <a:srgbClr val="000000"/>
                  </a:solidFill>
                  <a:latin typeface="Arial"/>
                  <a:cs typeface="Arial"/>
                </a:rPr>
                <a:t>DATA</a:t>
              </a:r>
            </a:p>
          </p:txBody>
        </p:sp>
        <p:sp>
          <p:nvSpPr>
            <p:cNvPr id="43019" name="Text Box 11"/>
            <p:cNvSpPr txBox="1">
              <a:spLocks noChangeArrowheads="1"/>
            </p:cNvSpPr>
            <p:nvPr/>
          </p:nvSpPr>
          <p:spPr bwMode="auto">
            <a:xfrm>
              <a:off x="3887924" y="1808820"/>
              <a:ext cx="1800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fontAlgn="base">
                <a:spcBef>
                  <a:spcPct val="0"/>
                </a:spcBef>
                <a:spcAft>
                  <a:spcPct val="0"/>
                </a:spcAft>
              </a:pPr>
              <a:r>
                <a:rPr lang="en-US" sz="2200" dirty="0">
                  <a:solidFill>
                    <a:srgbClr val="000000"/>
                  </a:solidFill>
                  <a:latin typeface="Arial"/>
                  <a:cs typeface="Arial"/>
                </a:rPr>
                <a:t>OUTCOMES</a:t>
              </a:r>
            </a:p>
          </p:txBody>
        </p:sp>
      </p:grpSp>
      <p:sp>
        <p:nvSpPr>
          <p:cNvPr id="2" name="Rounded Rectangle 1"/>
          <p:cNvSpPr/>
          <p:nvPr/>
        </p:nvSpPr>
        <p:spPr bwMode="auto">
          <a:xfrm>
            <a:off x="2555776" y="224644"/>
            <a:ext cx="4572508" cy="126014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0"/>
              </a:spcBef>
              <a:spcAft>
                <a:spcPct val="0"/>
              </a:spcAft>
            </a:pPr>
            <a:r>
              <a:rPr lang="en-US" sz="2200" dirty="0" smtClean="0">
                <a:solidFill>
                  <a:srgbClr val="000000"/>
                </a:solidFill>
                <a:latin typeface="Arial"/>
                <a:ea typeface="ＭＳ Ｐゴシック" charset="0"/>
                <a:cs typeface="Arial"/>
              </a:rPr>
              <a:t>Supporting Important </a:t>
            </a:r>
            <a:r>
              <a:rPr lang="en-US" sz="2200" b="1" i="1" dirty="0" smtClean="0">
                <a:solidFill>
                  <a:srgbClr val="FF0000"/>
                </a:solidFill>
                <a:latin typeface="Arial"/>
                <a:ea typeface="ＭＳ Ｐゴシック" charset="0"/>
                <a:cs typeface="Arial"/>
              </a:rPr>
              <a:t>Culturally Equitable</a:t>
            </a:r>
            <a:r>
              <a:rPr lang="en-US" sz="2200" i="1" dirty="0" smtClean="0">
                <a:solidFill>
                  <a:srgbClr val="000000"/>
                </a:solidFill>
                <a:latin typeface="Arial"/>
                <a:ea typeface="ＭＳ Ｐゴシック" charset="0"/>
                <a:cs typeface="Arial"/>
              </a:rPr>
              <a:t> </a:t>
            </a:r>
            <a:r>
              <a:rPr lang="en-US" sz="2200" dirty="0" smtClean="0">
                <a:solidFill>
                  <a:srgbClr val="000000"/>
                </a:solidFill>
                <a:latin typeface="Arial"/>
                <a:ea typeface="ＭＳ Ｐゴシック" charset="0"/>
                <a:cs typeface="Arial"/>
              </a:rPr>
              <a:t>Academic &amp; Social Behavior Competence</a:t>
            </a:r>
          </a:p>
        </p:txBody>
      </p:sp>
      <p:sp>
        <p:nvSpPr>
          <p:cNvPr id="29" name="Rounded Rectangle 28"/>
          <p:cNvSpPr/>
          <p:nvPr/>
        </p:nvSpPr>
        <p:spPr bwMode="auto">
          <a:xfrm>
            <a:off x="6624736" y="2384884"/>
            <a:ext cx="2483768" cy="194421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0"/>
              </a:spcBef>
              <a:spcAft>
                <a:spcPct val="0"/>
              </a:spcAft>
            </a:pPr>
            <a:r>
              <a:rPr lang="en-US" sz="2200" dirty="0" smtClean="0">
                <a:solidFill>
                  <a:srgbClr val="000000"/>
                </a:solidFill>
                <a:latin typeface="Arial"/>
                <a:ea typeface="ＭＳ Ｐゴシック" charset="0"/>
                <a:cs typeface="Arial"/>
              </a:rPr>
              <a:t>Supporting </a:t>
            </a:r>
            <a:r>
              <a:rPr lang="en-US" sz="2200" b="1" i="1" dirty="0" smtClean="0">
                <a:solidFill>
                  <a:srgbClr val="FF0000"/>
                </a:solidFill>
                <a:latin typeface="Arial"/>
                <a:ea typeface="ＭＳ Ｐゴシック" charset="0"/>
                <a:cs typeface="Arial"/>
              </a:rPr>
              <a:t>Culturally Valid </a:t>
            </a:r>
            <a:r>
              <a:rPr lang="en-US" sz="2200" dirty="0" smtClean="0">
                <a:solidFill>
                  <a:srgbClr val="000000"/>
                </a:solidFill>
                <a:latin typeface="Arial"/>
                <a:ea typeface="ＭＳ Ｐゴシック" charset="0"/>
                <a:cs typeface="Arial"/>
              </a:rPr>
              <a:t>Decision Making</a:t>
            </a:r>
          </a:p>
        </p:txBody>
      </p:sp>
      <p:sp>
        <p:nvSpPr>
          <p:cNvPr id="25" name="Rounded Rectangle 24"/>
          <p:cNvSpPr/>
          <p:nvPr/>
        </p:nvSpPr>
        <p:spPr bwMode="auto">
          <a:xfrm>
            <a:off x="2555776" y="5597860"/>
            <a:ext cx="4572508" cy="103549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0"/>
              </a:spcBef>
              <a:spcAft>
                <a:spcPct val="0"/>
              </a:spcAft>
            </a:pPr>
            <a:r>
              <a:rPr lang="en-US" sz="2200" dirty="0" smtClean="0">
                <a:solidFill>
                  <a:srgbClr val="000000"/>
                </a:solidFill>
                <a:latin typeface="Arial"/>
                <a:ea typeface="ＭＳ Ｐゴシック" charset="0"/>
                <a:cs typeface="Arial"/>
              </a:rPr>
              <a:t>Supporting </a:t>
            </a:r>
            <a:r>
              <a:rPr lang="en-US" sz="2200" b="1" i="1" dirty="0" smtClean="0">
                <a:solidFill>
                  <a:srgbClr val="FF0000"/>
                </a:solidFill>
                <a:latin typeface="Arial"/>
                <a:ea typeface="ＭＳ Ｐゴシック" charset="0"/>
                <a:cs typeface="Arial"/>
              </a:rPr>
              <a:t>Culturally Relevant </a:t>
            </a:r>
            <a:r>
              <a:rPr lang="en-US" sz="2200" dirty="0" smtClean="0">
                <a:solidFill>
                  <a:srgbClr val="000000"/>
                </a:solidFill>
                <a:latin typeface="Arial"/>
                <a:ea typeface="ＭＳ Ｐゴシック" charset="0"/>
                <a:cs typeface="Arial"/>
              </a:rPr>
              <a:t>Evidence-based Interventions</a:t>
            </a:r>
          </a:p>
        </p:txBody>
      </p:sp>
      <p:sp>
        <p:nvSpPr>
          <p:cNvPr id="28" name="Rounded Rectangle 27"/>
          <p:cNvSpPr/>
          <p:nvPr/>
        </p:nvSpPr>
        <p:spPr bwMode="auto">
          <a:xfrm>
            <a:off x="395536" y="2456892"/>
            <a:ext cx="2483768" cy="194421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fontAlgn="base">
              <a:spcBef>
                <a:spcPct val="0"/>
              </a:spcBef>
              <a:spcAft>
                <a:spcPct val="0"/>
              </a:spcAft>
            </a:pPr>
            <a:r>
              <a:rPr lang="en-US" sz="2200" dirty="0" smtClean="0">
                <a:solidFill>
                  <a:srgbClr val="000000"/>
                </a:solidFill>
                <a:latin typeface="Arial"/>
                <a:ea typeface="ＭＳ Ｐゴシック" charset="0"/>
                <a:cs typeface="Arial"/>
              </a:rPr>
              <a:t>Supporting </a:t>
            </a:r>
            <a:r>
              <a:rPr lang="en-US" sz="2200" b="1" i="1" dirty="0" smtClean="0">
                <a:solidFill>
                  <a:srgbClr val="FF0000"/>
                </a:solidFill>
                <a:latin typeface="Arial"/>
                <a:ea typeface="ＭＳ Ｐゴシック" charset="0"/>
                <a:cs typeface="Arial"/>
              </a:rPr>
              <a:t>Culturally Knowledgeable </a:t>
            </a:r>
            <a:r>
              <a:rPr lang="en-US" sz="2200" dirty="0" smtClean="0">
                <a:solidFill>
                  <a:srgbClr val="000000"/>
                </a:solidFill>
                <a:latin typeface="Arial"/>
                <a:ea typeface="ＭＳ Ｐゴシック" charset="0"/>
                <a:cs typeface="Arial"/>
              </a:rPr>
              <a:t>Staff Behavior</a:t>
            </a:r>
          </a:p>
        </p:txBody>
      </p:sp>
      <p:sp>
        <p:nvSpPr>
          <p:cNvPr id="5" name="Rectangle 4"/>
          <p:cNvSpPr/>
          <p:nvPr/>
        </p:nvSpPr>
        <p:spPr>
          <a:xfrm>
            <a:off x="152400" y="4848761"/>
            <a:ext cx="2286000" cy="1323439"/>
          </a:xfrm>
          <a:prstGeom prst="rect">
            <a:avLst/>
          </a:prstGeom>
        </p:spPr>
        <p:txBody>
          <a:bodyPr wrap="square">
            <a:spAutoFit/>
          </a:bodyPr>
          <a:lstStyle/>
          <a:p>
            <a:pPr algn="ctr" fontAlgn="base">
              <a:spcBef>
                <a:spcPct val="0"/>
              </a:spcBef>
              <a:spcAft>
                <a:spcPct val="0"/>
              </a:spcAft>
            </a:pPr>
            <a:r>
              <a:rPr lang="en-US" sz="1600" dirty="0">
                <a:solidFill>
                  <a:srgbClr val="000000"/>
                </a:solidFill>
                <a:latin typeface="Arial"/>
                <a:ea typeface="ＭＳ Ｐゴシック" charset="0"/>
                <a:cs typeface="Arial"/>
              </a:rPr>
              <a:t>Vincent, Randall, </a:t>
            </a:r>
            <a:r>
              <a:rPr lang="en-US" sz="1600" dirty="0" err="1">
                <a:solidFill>
                  <a:srgbClr val="000000"/>
                </a:solidFill>
                <a:latin typeface="Arial"/>
                <a:ea typeface="ＭＳ Ｐゴシック" charset="0"/>
                <a:cs typeface="Arial"/>
              </a:rPr>
              <a:t>Cartledge</a:t>
            </a:r>
            <a:r>
              <a:rPr lang="en-US" sz="1600" dirty="0">
                <a:solidFill>
                  <a:srgbClr val="000000"/>
                </a:solidFill>
                <a:latin typeface="Arial"/>
                <a:ea typeface="ＭＳ Ｐゴシック" charset="0"/>
                <a:cs typeface="Arial"/>
              </a:rPr>
              <a:t>, Tobin, &amp; Swain-</a:t>
            </a:r>
            <a:r>
              <a:rPr lang="en-US" sz="1600" dirty="0" err="1">
                <a:solidFill>
                  <a:srgbClr val="000000"/>
                </a:solidFill>
                <a:latin typeface="Arial"/>
                <a:ea typeface="ＭＳ Ｐゴシック" charset="0"/>
                <a:cs typeface="Arial"/>
              </a:rPr>
              <a:t>Bradway</a:t>
            </a:r>
            <a:r>
              <a:rPr lang="en-US" sz="1600" dirty="0">
                <a:solidFill>
                  <a:srgbClr val="000000"/>
                </a:solidFill>
                <a:latin typeface="Arial"/>
                <a:ea typeface="ＭＳ Ｐゴシック" charset="0"/>
                <a:cs typeface="Arial"/>
              </a:rPr>
              <a:t> </a:t>
            </a:r>
            <a:r>
              <a:rPr lang="en-US" sz="1600" dirty="0" smtClean="0">
                <a:solidFill>
                  <a:srgbClr val="000000"/>
                </a:solidFill>
                <a:latin typeface="Arial"/>
                <a:ea typeface="ＭＳ Ｐゴシック" charset="0"/>
                <a:cs typeface="Arial"/>
              </a:rPr>
              <a:t>2011; Sugai, O’Keeffe, &amp; Fallon, 2012ab</a:t>
            </a:r>
            <a:endParaRPr lang="en-US" sz="1600"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1494340920"/>
      </p:ext>
    </p:extLst>
  </p:cSld>
  <p:clrMapOvr>
    <a:masterClrMapping/>
  </p:clrMapOvr>
  <p:transition>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5791200" y="0"/>
            <a:ext cx="2743200" cy="2330434"/>
          </a:xfrm>
          <a:noFill/>
          <a:ln>
            <a:noFill/>
          </a:ln>
        </p:spPr>
        <p:txBody>
          <a:bodyPr>
            <a:noAutofit/>
          </a:bodyPr>
          <a:lstStyle/>
          <a:p>
            <a:pPr algn="ctr" defTabSz="456504"/>
            <a:r>
              <a:rPr lang="en-US" sz="4800" dirty="0">
                <a:solidFill>
                  <a:srgbClr val="000000"/>
                </a:solidFill>
                <a:latin typeface="Arial"/>
                <a:ea typeface="ＭＳ Ｐゴシック" charset="0"/>
                <a:cs typeface="Arial"/>
              </a:rPr>
              <a:t>MTBF</a:t>
            </a:r>
            <a:br>
              <a:rPr lang="en-US" sz="4800" dirty="0">
                <a:solidFill>
                  <a:srgbClr val="000000"/>
                </a:solidFill>
                <a:latin typeface="Arial"/>
                <a:ea typeface="ＭＳ Ｐゴシック" charset="0"/>
                <a:cs typeface="Arial"/>
              </a:rPr>
            </a:br>
            <a:r>
              <a:rPr lang="en-US" sz="4800" dirty="0">
                <a:solidFill>
                  <a:srgbClr val="000000"/>
                </a:solidFill>
                <a:latin typeface="Arial"/>
                <a:ea typeface="ＭＳ Ｐゴシック" charset="0"/>
                <a:cs typeface="Arial"/>
              </a:rPr>
              <a:t>Basic</a:t>
            </a:r>
            <a:br>
              <a:rPr lang="en-US" sz="4800" dirty="0">
                <a:solidFill>
                  <a:srgbClr val="000000"/>
                </a:solidFill>
                <a:latin typeface="Arial"/>
                <a:ea typeface="ＭＳ Ｐゴシック" charset="0"/>
                <a:cs typeface="Arial"/>
              </a:rPr>
            </a:br>
            <a:r>
              <a:rPr lang="en-US" sz="4800" dirty="0">
                <a:solidFill>
                  <a:srgbClr val="000000"/>
                </a:solidFill>
                <a:latin typeface="Arial"/>
                <a:ea typeface="ＭＳ Ｐゴシック" charset="0"/>
                <a:cs typeface="Arial"/>
              </a:rPr>
              <a:t>“Logic</a:t>
            </a:r>
            <a:r>
              <a:rPr lang="en-US" sz="4800" dirty="0" smtClean="0">
                <a:solidFill>
                  <a:srgbClr val="000000"/>
                </a:solidFill>
                <a:latin typeface="Arial"/>
                <a:ea typeface="ＭＳ Ｐゴシック" charset="0"/>
                <a:cs typeface="Arial"/>
              </a:rPr>
              <a:t>”</a:t>
            </a:r>
            <a:endParaRPr lang="en-US" sz="4800" dirty="0"/>
          </a:p>
        </p:txBody>
      </p:sp>
      <p:grpSp>
        <p:nvGrpSpPr>
          <p:cNvPr id="18" name="Group 17" descr="A diagram that shows the MTBF basic logic"/>
          <p:cNvGrpSpPr/>
          <p:nvPr/>
        </p:nvGrpSpPr>
        <p:grpSpPr>
          <a:xfrm>
            <a:off x="137820" y="167358"/>
            <a:ext cx="6705278" cy="6638457"/>
            <a:chOff x="137820" y="167358"/>
            <a:chExt cx="6705278" cy="6638457"/>
          </a:xfrm>
        </p:grpSpPr>
        <p:grpSp>
          <p:nvGrpSpPr>
            <p:cNvPr id="16" name="Group 15" descr="A diagram that shows the MTBF basic logic"/>
            <p:cNvGrpSpPr/>
            <p:nvPr/>
          </p:nvGrpSpPr>
          <p:grpSpPr>
            <a:xfrm>
              <a:off x="137820" y="167358"/>
              <a:ext cx="6705278" cy="6638457"/>
              <a:chOff x="137820" y="167358"/>
              <a:chExt cx="6705278" cy="6638457"/>
            </a:xfrm>
          </p:grpSpPr>
          <p:grpSp>
            <p:nvGrpSpPr>
              <p:cNvPr id="9" name="Group 8"/>
              <p:cNvGrpSpPr/>
              <p:nvPr/>
            </p:nvGrpSpPr>
            <p:grpSpPr>
              <a:xfrm>
                <a:off x="1567272" y="167358"/>
                <a:ext cx="3739446" cy="6638457"/>
                <a:chOff x="1567272" y="167358"/>
                <a:chExt cx="3739446" cy="6638457"/>
              </a:xfrm>
            </p:grpSpPr>
            <p:sp>
              <p:nvSpPr>
                <p:cNvPr id="2" name="Oval 1"/>
                <p:cNvSpPr/>
                <p:nvPr/>
              </p:nvSpPr>
              <p:spPr>
                <a:xfrm>
                  <a:off x="1567272" y="167358"/>
                  <a:ext cx="3739446" cy="663845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304" tIns="45648" rIns="91304" bIns="0" rtlCol="0" anchor="b" anchorCtr="1"/>
                <a:lstStyle/>
                <a:p>
                  <a:pPr defTabSz="456504"/>
                  <a:endParaRPr lang="en-US" dirty="0">
                    <a:solidFill>
                      <a:schemeClr val="tx1"/>
                    </a:solidFill>
                    <a:latin typeface="Calibri"/>
                  </a:endParaRPr>
                </a:p>
              </p:txBody>
            </p:sp>
            <p:sp>
              <p:nvSpPr>
                <p:cNvPr id="3" name="Plus 2"/>
                <p:cNvSpPr/>
                <p:nvPr/>
              </p:nvSpPr>
              <p:spPr bwMode="auto">
                <a:xfrm>
                  <a:off x="3070704" y="4162385"/>
                  <a:ext cx="685800" cy="700248"/>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304" tIns="45648" rIns="91304" bIns="45648" numCol="1" rtlCol="0" anchor="t" anchorCtr="0" compatLnSpc="1">
                  <a:prstTxWarp prst="textNoShape">
                    <a:avLst/>
                  </a:prstTxWarp>
                </a:bodyPr>
                <a:lstStyle/>
                <a:p>
                  <a:pPr defTabSz="456504"/>
                  <a:endParaRPr lang="en-US">
                    <a:latin typeface="Times New Roman" pitchFamily="18" charset="0"/>
                    <a:ea typeface="ＭＳ Ｐゴシック" charset="0"/>
                    <a:cs typeface="ＭＳ Ｐゴシック" charset="0"/>
                  </a:endParaRPr>
                </a:p>
              </p:txBody>
            </p:sp>
            <p:sp>
              <p:nvSpPr>
                <p:cNvPr id="4" name="TextBox 3"/>
                <p:cNvSpPr txBox="1"/>
                <p:nvPr/>
              </p:nvSpPr>
              <p:spPr>
                <a:xfrm>
                  <a:off x="2573357" y="4955730"/>
                  <a:ext cx="1719268" cy="1477182"/>
                </a:xfrm>
                <a:prstGeom prst="rect">
                  <a:avLst/>
                </a:prstGeom>
                <a:solidFill>
                  <a:schemeClr val="bg1">
                    <a:alpha val="51000"/>
                  </a:schemeClr>
                </a:solidFill>
                <a:ln>
                  <a:solidFill>
                    <a:srgbClr val="FF0000"/>
                  </a:solidFill>
                </a:ln>
              </p:spPr>
              <p:txBody>
                <a:bodyPr wrap="square" lIns="91304" tIns="45648" rIns="91304" bIns="45648" rtlCol="0">
                  <a:spAutoFit/>
                </a:bodyPr>
                <a:lstStyle/>
                <a:p>
                  <a:pPr algn="ctr" defTabSz="456504"/>
                  <a:r>
                    <a:rPr lang="en-US" b="1" dirty="0">
                      <a:latin typeface="Arial"/>
                      <a:ea typeface="ＭＳ Ｐゴシック" charset="0"/>
                      <a:cs typeface="Arial"/>
                    </a:rPr>
                    <a:t>Training</a:t>
                  </a:r>
                </a:p>
                <a:p>
                  <a:pPr algn="ctr" defTabSz="456504"/>
                  <a:r>
                    <a:rPr lang="en-US" b="1" dirty="0">
                      <a:latin typeface="Arial"/>
                      <a:ea typeface="ＭＳ Ｐゴシック" charset="0"/>
                      <a:cs typeface="Arial"/>
                    </a:rPr>
                    <a:t>+</a:t>
                  </a:r>
                </a:p>
                <a:p>
                  <a:pPr algn="ctr" defTabSz="456504"/>
                  <a:r>
                    <a:rPr lang="en-US" b="1" dirty="0">
                      <a:latin typeface="Arial"/>
                      <a:ea typeface="ＭＳ Ｐゴシック" charset="0"/>
                      <a:cs typeface="Arial"/>
                    </a:rPr>
                    <a:t>Coaching</a:t>
                  </a:r>
                </a:p>
                <a:p>
                  <a:pPr algn="ctr" defTabSz="456504"/>
                  <a:r>
                    <a:rPr lang="en-US" b="1" dirty="0">
                      <a:latin typeface="Arial"/>
                      <a:ea typeface="ＭＳ Ｐゴシック" charset="0"/>
                      <a:cs typeface="Arial"/>
                    </a:rPr>
                    <a:t>+</a:t>
                  </a:r>
                </a:p>
                <a:p>
                  <a:pPr algn="ctr" defTabSz="456504"/>
                  <a:r>
                    <a:rPr lang="en-US" b="1" dirty="0">
                      <a:latin typeface="Arial"/>
                      <a:ea typeface="ＭＳ Ｐゴシック" charset="0"/>
                      <a:cs typeface="Arial"/>
                    </a:rPr>
                    <a:t>Evaluation</a:t>
                  </a:r>
                </a:p>
              </p:txBody>
            </p:sp>
            <p:grpSp>
              <p:nvGrpSpPr>
                <p:cNvPr id="7" name="Group 6"/>
                <p:cNvGrpSpPr/>
                <p:nvPr/>
              </p:nvGrpSpPr>
              <p:grpSpPr>
                <a:xfrm>
                  <a:off x="1911848" y="914400"/>
                  <a:ext cx="3016250" cy="3113067"/>
                  <a:chOff x="1911848" y="914400"/>
                  <a:chExt cx="3016250" cy="3113067"/>
                </a:xfrm>
              </p:grpSpPr>
              <p:sp>
                <p:nvSpPr>
                  <p:cNvPr id="10" name="Oval 3"/>
                  <p:cNvSpPr>
                    <a:spLocks noChangeArrowheads="1"/>
                  </p:cNvSpPr>
                  <p:nvPr/>
                </p:nvSpPr>
                <p:spPr bwMode="auto">
                  <a:xfrm>
                    <a:off x="2521448" y="2335192"/>
                    <a:ext cx="1778212" cy="1692275"/>
                  </a:xfrm>
                  <a:prstGeom prst="ellipse">
                    <a:avLst/>
                  </a:prstGeom>
                  <a:solidFill>
                    <a:schemeClr val="bg1">
                      <a:alpha val="48000"/>
                    </a:schemeClr>
                  </a:solidFill>
                  <a:ln w="63500">
                    <a:solidFill>
                      <a:srgbClr val="99CC00"/>
                    </a:solidFill>
                    <a:round/>
                    <a:headEnd/>
                    <a:tailEnd/>
                  </a:ln>
                  <a:extLst/>
                </p:spPr>
                <p:txBody>
                  <a:bodyPr wrap="none" lIns="91304" tIns="45648" rIns="91304" bIns="45648" anchor="ctr"/>
                  <a:lstStyle/>
                  <a:p>
                    <a:pPr defTabSz="456504" eaLnBrk="0" hangingPunct="0"/>
                    <a:endParaRPr lang="en-US">
                      <a:latin typeface="Arial" charset="0"/>
                      <a:ea typeface="ＭＳ Ｐゴシック" charset="0"/>
                      <a:cs typeface="Arial" charset="0"/>
                    </a:endParaRPr>
                  </a:p>
                </p:txBody>
              </p:sp>
              <p:sp>
                <p:nvSpPr>
                  <p:cNvPr id="11" name="Oval 4"/>
                  <p:cNvSpPr>
                    <a:spLocks noChangeArrowheads="1"/>
                  </p:cNvSpPr>
                  <p:nvPr/>
                </p:nvSpPr>
                <p:spPr bwMode="auto">
                  <a:xfrm>
                    <a:off x="3207248" y="1192192"/>
                    <a:ext cx="1720850" cy="1692275"/>
                  </a:xfrm>
                  <a:prstGeom prst="ellipse">
                    <a:avLst/>
                  </a:prstGeom>
                  <a:solidFill>
                    <a:schemeClr val="bg1">
                      <a:alpha val="48000"/>
                    </a:schemeClr>
                  </a:solidFill>
                  <a:ln w="63500">
                    <a:solidFill>
                      <a:srgbClr val="FF99CC"/>
                    </a:solidFill>
                    <a:round/>
                    <a:headEnd/>
                    <a:tailEnd/>
                  </a:ln>
                  <a:extLst/>
                </p:spPr>
                <p:txBody>
                  <a:bodyPr wrap="none" lIns="91304" tIns="45648" rIns="91304" bIns="45648" anchor="ctr"/>
                  <a:lstStyle/>
                  <a:p>
                    <a:pPr defTabSz="456504"/>
                    <a:endParaRPr lang="en-US">
                      <a:latin typeface="Times New Roman" charset="0"/>
                      <a:ea typeface="ＭＳ Ｐゴシック" charset="0"/>
                      <a:cs typeface="Arial" charset="0"/>
                    </a:endParaRPr>
                  </a:p>
                </p:txBody>
              </p:sp>
              <p:sp>
                <p:nvSpPr>
                  <p:cNvPr id="12" name="Oval 5"/>
                  <p:cNvSpPr>
                    <a:spLocks noChangeArrowheads="1"/>
                  </p:cNvSpPr>
                  <p:nvPr/>
                </p:nvSpPr>
                <p:spPr bwMode="auto">
                  <a:xfrm>
                    <a:off x="1911848" y="1192192"/>
                    <a:ext cx="1663488" cy="1692275"/>
                  </a:xfrm>
                  <a:prstGeom prst="ellipse">
                    <a:avLst/>
                  </a:prstGeom>
                  <a:solidFill>
                    <a:schemeClr val="bg1">
                      <a:alpha val="50000"/>
                    </a:schemeClr>
                  </a:solidFill>
                  <a:ln w="63500">
                    <a:solidFill>
                      <a:srgbClr val="00FFCC"/>
                    </a:solidFill>
                    <a:round/>
                    <a:headEnd/>
                    <a:tailEnd/>
                  </a:ln>
                  <a:extLst/>
                </p:spPr>
                <p:txBody>
                  <a:bodyPr wrap="none" lIns="91304" tIns="45648" rIns="91304" bIns="45648" anchor="ctr"/>
                  <a:lstStyle/>
                  <a:p>
                    <a:pPr defTabSz="456504"/>
                    <a:endParaRPr lang="en-US">
                      <a:latin typeface="Times New Roman" charset="0"/>
                      <a:ea typeface="ＭＳ Ｐゴシック" charset="0"/>
                      <a:cs typeface="Arial" charset="0"/>
                    </a:endParaRPr>
                  </a:p>
                </p:txBody>
              </p:sp>
              <p:sp>
                <p:nvSpPr>
                  <p:cNvPr id="19" name="Oval 2"/>
                  <p:cNvSpPr>
                    <a:spLocks noChangeArrowheads="1"/>
                  </p:cNvSpPr>
                  <p:nvPr/>
                </p:nvSpPr>
                <p:spPr bwMode="auto">
                  <a:xfrm>
                    <a:off x="1911848" y="914400"/>
                    <a:ext cx="3016250" cy="2971800"/>
                  </a:xfrm>
                  <a:prstGeom prst="ellipse">
                    <a:avLst/>
                  </a:prstGeom>
                  <a:solidFill>
                    <a:schemeClr val="tx2">
                      <a:lumMod val="40000"/>
                      <a:lumOff val="60000"/>
                      <a:alpha val="50195"/>
                    </a:schemeClr>
                  </a:solidFill>
                  <a:ln w="63500">
                    <a:solidFill>
                      <a:srgbClr val="333399"/>
                    </a:solidFill>
                    <a:round/>
                    <a:headEnd/>
                    <a:tailEnd/>
                  </a:ln>
                </p:spPr>
                <p:txBody>
                  <a:bodyPr wrap="none" lIns="91304" tIns="45648" rIns="91304" bIns="45648" anchor="ctr"/>
                  <a:lstStyle/>
                  <a:p>
                    <a:pPr algn="ctr" defTabSz="456504"/>
                    <a:r>
                      <a:rPr lang="en-US" b="1" dirty="0">
                        <a:latin typeface="Arial" charset="0"/>
                        <a:ea typeface="ＭＳ Ｐゴシック" charset="0"/>
                        <a:cs typeface="Arial" charset="0"/>
                      </a:rPr>
                      <a:t>Maximum</a:t>
                    </a:r>
                  </a:p>
                  <a:p>
                    <a:pPr algn="ctr" defTabSz="456504"/>
                    <a:r>
                      <a:rPr lang="en-US" b="1" dirty="0">
                        <a:latin typeface="Arial" charset="0"/>
                        <a:ea typeface="ＭＳ Ｐゴシック" charset="0"/>
                        <a:cs typeface="Arial" charset="0"/>
                      </a:rPr>
                      <a:t>Student</a:t>
                    </a:r>
                  </a:p>
                  <a:p>
                    <a:pPr algn="ctr" defTabSz="456504"/>
                    <a:r>
                      <a:rPr lang="en-US" b="1" dirty="0">
                        <a:latin typeface="Arial" charset="0"/>
                        <a:ea typeface="ＭＳ Ｐゴシック" charset="0"/>
                        <a:cs typeface="Arial" charset="0"/>
                      </a:rPr>
                      <a:t>Outcomes</a:t>
                    </a:r>
                  </a:p>
                </p:txBody>
              </p:sp>
            </p:grpSp>
          </p:grpSp>
          <p:sp>
            <p:nvSpPr>
              <p:cNvPr id="21" name="Right Arrow 20"/>
              <p:cNvSpPr/>
              <p:nvPr/>
            </p:nvSpPr>
            <p:spPr bwMode="auto">
              <a:xfrm>
                <a:off x="3920497" y="3334185"/>
                <a:ext cx="2922601" cy="2209800"/>
              </a:xfrm>
              <a:prstGeom prst="rightArrow">
                <a:avLst>
                  <a:gd name="adj1" fmla="val 37405"/>
                  <a:gd name="adj2" fmla="val 37404"/>
                </a:avLst>
              </a:prstGeom>
              <a:solidFill>
                <a:srgbClr val="FFFF99"/>
              </a:solidFill>
              <a:ln w="9525" cap="flat" cmpd="sng" algn="ctr">
                <a:solidFill>
                  <a:srgbClr val="FF0000"/>
                </a:solidFill>
                <a:prstDash val="solid"/>
                <a:round/>
                <a:headEnd type="none" w="med" len="med"/>
                <a:tailEnd type="none" w="med" len="med"/>
              </a:ln>
              <a:effectLst/>
            </p:spPr>
            <p:txBody>
              <a:bodyPr vert="horz" wrap="square" lIns="0" tIns="45648" rIns="0" bIns="45648" numCol="1" rtlCol="0" anchor="ctr" anchorCtr="1" compatLnSpc="1">
                <a:prstTxWarp prst="textNoShape">
                  <a:avLst/>
                </a:prstTxWarp>
                <a:noAutofit/>
              </a:bodyPr>
              <a:lstStyle/>
              <a:p>
                <a:pPr defTabSz="456504"/>
                <a:r>
                  <a:rPr lang="en-US" b="1" dirty="0">
                    <a:latin typeface="Arial"/>
                    <a:ea typeface="ＭＳ Ｐゴシック" charset="0"/>
                    <a:cs typeface="Arial"/>
                  </a:rPr>
                  <a:t>Implementation</a:t>
                </a:r>
              </a:p>
              <a:p>
                <a:pPr defTabSz="456504"/>
                <a:r>
                  <a:rPr lang="en-US" b="1" dirty="0">
                    <a:latin typeface="Arial"/>
                    <a:ea typeface="ＭＳ Ｐゴシック" charset="0"/>
                    <a:cs typeface="Arial"/>
                  </a:rPr>
                  <a:t>Fidelity</a:t>
                </a:r>
              </a:p>
            </p:txBody>
          </p:sp>
          <p:sp>
            <p:nvSpPr>
              <p:cNvPr id="17" name="Up Arrow Callout 16"/>
              <p:cNvSpPr/>
              <p:nvPr/>
            </p:nvSpPr>
            <p:spPr>
              <a:xfrm>
                <a:off x="4386302" y="5118026"/>
                <a:ext cx="1692798" cy="1063220"/>
              </a:xfrm>
              <a:prstGeom prst="upArrowCallout">
                <a:avLst>
                  <a:gd name="adj1" fmla="val 23047"/>
                  <a:gd name="adj2" fmla="val 25000"/>
                  <a:gd name="adj3" fmla="val 19143"/>
                  <a:gd name="adj4" fmla="val 60347"/>
                </a:avLst>
              </a:prstGeom>
              <a:solidFill>
                <a:srgbClr val="FB93FF"/>
              </a:solidFill>
            </p:spPr>
            <p:style>
              <a:lnRef idx="1">
                <a:schemeClr val="accent1"/>
              </a:lnRef>
              <a:fillRef idx="3">
                <a:schemeClr val="accent1"/>
              </a:fillRef>
              <a:effectRef idx="2">
                <a:schemeClr val="accent1"/>
              </a:effectRef>
              <a:fontRef idx="minor">
                <a:schemeClr val="lt1"/>
              </a:fontRef>
            </p:style>
            <p:txBody>
              <a:bodyPr lIns="91304" tIns="45648" rIns="91304" bIns="45648" rtlCol="0" anchor="ctr"/>
              <a:lstStyle/>
              <a:p>
                <a:pPr algn="ctr" defTabSz="456504"/>
                <a:r>
                  <a:rPr lang="en-US" dirty="0">
                    <a:solidFill>
                      <a:schemeClr val="tx1"/>
                    </a:solidFill>
                    <a:latin typeface="Calibri"/>
                  </a:rPr>
                  <a:t>Improve “Fit”</a:t>
                </a:r>
              </a:p>
            </p:txBody>
          </p:sp>
          <p:sp>
            <p:nvSpPr>
              <p:cNvPr id="24" name="Right Arrow Callout 23"/>
              <p:cNvSpPr/>
              <p:nvPr/>
            </p:nvSpPr>
            <p:spPr>
              <a:xfrm>
                <a:off x="285520" y="5225617"/>
                <a:ext cx="1996993" cy="837061"/>
              </a:xfrm>
              <a:prstGeom prst="rightArrowCallout">
                <a:avLst>
                  <a:gd name="adj1" fmla="val 25000"/>
                  <a:gd name="adj2" fmla="val 25000"/>
                  <a:gd name="adj3" fmla="val 25000"/>
                  <a:gd name="adj4" fmla="val 75181"/>
                </a:avLst>
              </a:prstGeom>
              <a:solidFill>
                <a:srgbClr val="FB93FF"/>
              </a:solidFill>
            </p:spPr>
            <p:style>
              <a:lnRef idx="1">
                <a:schemeClr val="accent1"/>
              </a:lnRef>
              <a:fillRef idx="3">
                <a:schemeClr val="accent1"/>
              </a:fillRef>
              <a:effectRef idx="2">
                <a:schemeClr val="accent1"/>
              </a:effectRef>
              <a:fontRef idx="minor">
                <a:schemeClr val="lt1"/>
              </a:fontRef>
            </p:style>
            <p:txBody>
              <a:bodyPr lIns="91304" tIns="45648" rIns="91304" bIns="45648" rtlCol="0" anchor="ctr"/>
              <a:lstStyle/>
              <a:p>
                <a:pPr defTabSz="456504"/>
                <a:r>
                  <a:rPr lang="en-US" sz="1400" dirty="0">
                    <a:solidFill>
                      <a:schemeClr val="tx1"/>
                    </a:solidFill>
                    <a:latin typeface="Calibri"/>
                  </a:rPr>
                  <a:t>Prepare &amp; support implementation</a:t>
                </a:r>
              </a:p>
            </p:txBody>
          </p:sp>
          <p:sp>
            <p:nvSpPr>
              <p:cNvPr id="6" name="Right Arrow Callout 5"/>
              <p:cNvSpPr/>
              <p:nvPr/>
            </p:nvSpPr>
            <p:spPr>
              <a:xfrm>
                <a:off x="137820" y="2046825"/>
                <a:ext cx="1774028" cy="1356664"/>
              </a:xfrm>
              <a:prstGeom prst="rightArrowCallout">
                <a:avLst>
                  <a:gd name="adj1" fmla="val 14841"/>
                  <a:gd name="adj2" fmla="val 17744"/>
                  <a:gd name="adj3" fmla="val 15566"/>
                  <a:gd name="adj4" fmla="val 75181"/>
                </a:avLst>
              </a:prstGeom>
              <a:solidFill>
                <a:srgbClr val="FB93FF"/>
              </a:solidFill>
            </p:spPr>
            <p:style>
              <a:lnRef idx="1">
                <a:schemeClr val="accent1"/>
              </a:lnRef>
              <a:fillRef idx="3">
                <a:schemeClr val="accent1"/>
              </a:fillRef>
              <a:effectRef idx="2">
                <a:schemeClr val="accent1"/>
              </a:effectRef>
              <a:fontRef idx="minor">
                <a:schemeClr val="lt1"/>
              </a:fontRef>
            </p:style>
            <p:txBody>
              <a:bodyPr lIns="91304" tIns="45648" rIns="91304" bIns="45648" rtlCol="0" anchor="ctr"/>
              <a:lstStyle/>
              <a:p>
                <a:pPr defTabSz="456504"/>
                <a:r>
                  <a:rPr lang="en-US" sz="1600" dirty="0">
                    <a:solidFill>
                      <a:schemeClr val="tx1"/>
                    </a:solidFill>
                    <a:latin typeface="Calibri"/>
                  </a:rPr>
                  <a:t>Start w/ effective, efficient, &amp; relevant, doable</a:t>
                </a:r>
              </a:p>
            </p:txBody>
          </p:sp>
        </p:grpSp>
        <p:sp>
          <p:nvSpPr>
            <p:cNvPr id="13" name="Text Box 6"/>
            <p:cNvSpPr txBox="1">
              <a:spLocks noChangeArrowheads="1"/>
            </p:cNvSpPr>
            <p:nvPr/>
          </p:nvSpPr>
          <p:spPr bwMode="auto">
            <a:xfrm rot="18341135">
              <a:off x="1841219" y="1725475"/>
              <a:ext cx="1451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4" tIns="45648" rIns="91304" bIns="45648">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456504"/>
              <a:r>
                <a:rPr lang="en-US" sz="2000" b="1" dirty="0">
                  <a:latin typeface="Arial" charset="0"/>
                  <a:cs typeface="Arial" charset="0"/>
                </a:rPr>
                <a:t>SYSTEMS</a:t>
              </a:r>
            </a:p>
          </p:txBody>
        </p:sp>
        <p:sp>
          <p:nvSpPr>
            <p:cNvPr id="14" name="Text Box 7"/>
            <p:cNvSpPr txBox="1">
              <a:spLocks noChangeArrowheads="1"/>
            </p:cNvSpPr>
            <p:nvPr/>
          </p:nvSpPr>
          <p:spPr bwMode="auto">
            <a:xfrm>
              <a:off x="2597648" y="3181329"/>
              <a:ext cx="1676400" cy="41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4" tIns="45648" rIns="91304" bIns="45648">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456504"/>
              <a:r>
                <a:rPr lang="en-US" sz="2000" b="1" dirty="0">
                  <a:latin typeface="Arial" charset="0"/>
                  <a:cs typeface="Arial" charset="0"/>
                </a:rPr>
                <a:t>PRACTICES</a:t>
              </a:r>
            </a:p>
          </p:txBody>
        </p:sp>
        <p:sp>
          <p:nvSpPr>
            <p:cNvPr id="15" name="Text Box 8"/>
            <p:cNvSpPr txBox="1">
              <a:spLocks noChangeArrowheads="1"/>
            </p:cNvSpPr>
            <p:nvPr/>
          </p:nvSpPr>
          <p:spPr bwMode="auto">
            <a:xfrm rot="2905354">
              <a:off x="3883111" y="1650136"/>
              <a:ext cx="941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4" tIns="45648" rIns="91304" bIns="45648">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456504"/>
              <a:r>
                <a:rPr lang="en-US" sz="2000" b="1" dirty="0">
                  <a:latin typeface="Arial" charset="0"/>
                  <a:cs typeface="Arial" charset="0"/>
                </a:rPr>
                <a:t>DATA</a:t>
              </a:r>
            </a:p>
          </p:txBody>
        </p:sp>
        <p:sp>
          <p:nvSpPr>
            <p:cNvPr id="5" name="TextBox 4"/>
            <p:cNvSpPr txBox="1"/>
            <p:nvPr/>
          </p:nvSpPr>
          <p:spPr>
            <a:xfrm>
              <a:off x="2422993" y="268215"/>
              <a:ext cx="1983194" cy="646185"/>
            </a:xfrm>
            <a:prstGeom prst="rect">
              <a:avLst/>
            </a:prstGeom>
            <a:noFill/>
          </p:spPr>
          <p:txBody>
            <a:bodyPr wrap="square" lIns="91304" tIns="45648" rIns="91304" bIns="45648" rtlCol="0">
              <a:spAutoFit/>
            </a:bodyPr>
            <a:lstStyle/>
            <a:p>
              <a:pPr algn="ctr" defTabSz="456504"/>
              <a:r>
                <a:rPr lang="en-US" b="1" dirty="0">
                  <a:latin typeface="Calibri"/>
                  <a:ea typeface="ＭＳ Ｐゴシック" charset="0"/>
                  <a:cs typeface="ＭＳ Ｐゴシック" charset="0"/>
                </a:rPr>
                <a:t>Cultural/Context Considerations</a:t>
              </a:r>
            </a:p>
          </p:txBody>
        </p:sp>
      </p:grpSp>
    </p:spTree>
    <p:extLst>
      <p:ext uri="{BB962C8B-B14F-4D97-AF65-F5344CB8AC3E}">
        <p14:creationId xmlns:p14="http://schemas.microsoft.com/office/powerpoint/2010/main" val="240603095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references</a:t>
            </a:r>
            <a:endParaRPr lang="en-US" dirty="0"/>
          </a:p>
        </p:txBody>
      </p:sp>
      <p:sp>
        <p:nvSpPr>
          <p:cNvPr id="2" name="Content Placeholder 1"/>
          <p:cNvSpPr>
            <a:spLocks noGrp="1"/>
          </p:cNvSpPr>
          <p:nvPr>
            <p:ph idx="1"/>
          </p:nvPr>
        </p:nvSpPr>
        <p:spPr>
          <a:xfrm>
            <a:off x="457200" y="228600"/>
            <a:ext cx="8229600" cy="4525963"/>
          </a:xfrm>
        </p:spPr>
        <p:txBody>
          <a:bodyPr>
            <a:noAutofit/>
          </a:bodyPr>
          <a:lstStyle/>
          <a:p>
            <a:pPr>
              <a:lnSpc>
                <a:spcPct val="120000"/>
              </a:lnSpc>
              <a:spcBef>
                <a:spcPts val="600"/>
              </a:spcBef>
              <a:spcAft>
                <a:spcPts val="600"/>
              </a:spcAft>
            </a:pPr>
            <a:r>
              <a:rPr lang="en-US" sz="1100" dirty="0"/>
              <a:t>Barrett, S., </a:t>
            </a:r>
            <a:r>
              <a:rPr lang="en-US" sz="1100" dirty="0" err="1"/>
              <a:t>Eber</a:t>
            </a:r>
            <a:r>
              <a:rPr lang="en-US" sz="1100" dirty="0"/>
              <a:t>, L., &amp; </a:t>
            </a:r>
            <a:r>
              <a:rPr lang="en-US" sz="1100" dirty="0" err="1"/>
              <a:t>Weist</a:t>
            </a:r>
            <a:r>
              <a:rPr lang="en-US" sz="1100" dirty="0"/>
              <a:t>, M. (Eds.) (2014, </a:t>
            </a:r>
            <a:r>
              <a:rPr lang="en-US" sz="1100" i="1" dirty="0"/>
              <a:t>Advancing education effectiveness: Interconnecting school mental health and school-wide positive behavior support. </a:t>
            </a:r>
            <a:r>
              <a:rPr lang="en-US" sz="1100" dirty="0"/>
              <a:t>OSEP Technical Assistance Center on Positive Behavioral Interventions and Supports. University of Oregon, Eugene.</a:t>
            </a:r>
          </a:p>
          <a:p>
            <a:pPr>
              <a:lnSpc>
                <a:spcPct val="120000"/>
              </a:lnSpc>
              <a:spcBef>
                <a:spcPts val="600"/>
              </a:spcBef>
              <a:spcAft>
                <a:spcPts val="600"/>
              </a:spcAft>
            </a:pPr>
            <a:r>
              <a:rPr lang="en-US" sz="1100" dirty="0" smtClean="0"/>
              <a:t>Evans</a:t>
            </a:r>
            <a:r>
              <a:rPr lang="en-US" sz="1100" dirty="0"/>
              <a:t>, S. W., Stephan, S. H., &amp; Sugai, G. (2014). Advancing research in school mental health: Introduction of a special issue on key issues in research. </a:t>
            </a:r>
            <a:r>
              <a:rPr lang="en-US" sz="1100" i="1" dirty="0"/>
              <a:t>School Mental Health, 6, </a:t>
            </a:r>
            <a:r>
              <a:rPr lang="en-US" sz="1100" dirty="0"/>
              <a:t>63-67</a:t>
            </a:r>
            <a:r>
              <a:rPr lang="en-US" sz="1100" dirty="0" smtClean="0"/>
              <a:t>.</a:t>
            </a:r>
          </a:p>
          <a:p>
            <a:pPr>
              <a:lnSpc>
                <a:spcPct val="120000"/>
              </a:lnSpc>
              <a:spcBef>
                <a:spcPts val="600"/>
              </a:spcBef>
              <a:spcAft>
                <a:spcPts val="600"/>
              </a:spcAft>
            </a:pPr>
            <a:r>
              <a:rPr lang="en-US" sz="1100" dirty="0"/>
              <a:t>Horner, R. H., Sugai, G. Todd, A. W., &amp; Lewis-Palmer, T. (1999-2000). Elements of behavior support plans: A technical brief. </a:t>
            </a:r>
            <a:r>
              <a:rPr lang="en-US" sz="1100" i="1" dirty="0"/>
              <a:t>Exceptionality, 8,</a:t>
            </a:r>
            <a:r>
              <a:rPr lang="en-US" sz="1100" dirty="0"/>
              <a:t> 205-216.</a:t>
            </a:r>
          </a:p>
          <a:p>
            <a:pPr>
              <a:lnSpc>
                <a:spcPct val="120000"/>
              </a:lnSpc>
              <a:spcBef>
                <a:spcPts val="600"/>
              </a:spcBef>
              <a:spcAft>
                <a:spcPts val="600"/>
              </a:spcAft>
            </a:pPr>
            <a:r>
              <a:rPr lang="en-US" sz="1100" dirty="0" smtClean="0"/>
              <a:t>Ingram</a:t>
            </a:r>
            <a:r>
              <a:rPr lang="en-US" sz="1100" dirty="0"/>
              <a:t>, K., Lewis-Palmer, T., &amp; Sugai, G. (2005). Function-based intervention planning: Comparing the effectiveness of FBA indicated and contra-indicated intervention plans. </a:t>
            </a:r>
            <a:r>
              <a:rPr lang="en-US" sz="1100" i="1" dirty="0"/>
              <a:t>Journal of Positive Behavior Interventions, 7,</a:t>
            </a:r>
            <a:r>
              <a:rPr lang="en-US" sz="1100" dirty="0"/>
              <a:t> 224-236.</a:t>
            </a:r>
          </a:p>
          <a:p>
            <a:pPr>
              <a:lnSpc>
                <a:spcPct val="120000"/>
              </a:lnSpc>
              <a:spcBef>
                <a:spcPts val="600"/>
              </a:spcBef>
              <a:spcAft>
                <a:spcPts val="600"/>
              </a:spcAft>
            </a:pPr>
            <a:r>
              <a:rPr lang="en-US" sz="1100" dirty="0"/>
              <a:t>Sugai, G., &amp; Horner, R. H. (1999-2000). Including the functional behavioral assessment technology in schools (invited special issue). </a:t>
            </a:r>
            <a:r>
              <a:rPr lang="en-US" sz="1100" i="1" dirty="0"/>
              <a:t>Exceptionality, 8,</a:t>
            </a:r>
            <a:r>
              <a:rPr lang="en-US" sz="1100" dirty="0"/>
              <a:t> 145-148.</a:t>
            </a:r>
          </a:p>
          <a:p>
            <a:pPr>
              <a:lnSpc>
                <a:spcPct val="120000"/>
              </a:lnSpc>
              <a:spcBef>
                <a:spcPts val="600"/>
              </a:spcBef>
              <a:spcAft>
                <a:spcPts val="600"/>
              </a:spcAft>
            </a:pPr>
            <a:r>
              <a:rPr lang="en-US" sz="1100" dirty="0"/>
              <a:t>Sugai, G., Horner, R. H., Dunlap, G., </a:t>
            </a:r>
            <a:r>
              <a:rPr lang="en-US" sz="1100" dirty="0" err="1"/>
              <a:t>Hieneman</a:t>
            </a:r>
            <a:r>
              <a:rPr lang="en-US" sz="1100" dirty="0"/>
              <a:t>, M., Lewis, T. J., Nelson, C. M., Scott, T., </a:t>
            </a:r>
            <a:r>
              <a:rPr lang="en-US" sz="1100" dirty="0" err="1"/>
              <a:t>Liaupsin</a:t>
            </a:r>
            <a:r>
              <a:rPr lang="en-US" sz="1100" dirty="0"/>
              <a:t>, C., Sailor, W., Turnbull, A. P., Turnbull, H. R., III, Wickham, D. </a:t>
            </a:r>
            <a:r>
              <a:rPr lang="en-US" sz="1100" dirty="0" err="1"/>
              <a:t>Reuf</a:t>
            </a:r>
            <a:r>
              <a:rPr lang="en-US" sz="1100" dirty="0"/>
              <a:t>, M., &amp; Wilcox, B. (2000). Applying positive behavioral support and functional behavioral assessment in schools. </a:t>
            </a:r>
            <a:r>
              <a:rPr lang="en-US" sz="1100" i="1" dirty="0"/>
              <a:t>Journal of Positive Behavioral Interventions, 2, </a:t>
            </a:r>
            <a:r>
              <a:rPr lang="en-US" sz="1100" dirty="0"/>
              <a:t>131-143.</a:t>
            </a:r>
          </a:p>
          <a:p>
            <a:pPr>
              <a:lnSpc>
                <a:spcPct val="120000"/>
              </a:lnSpc>
              <a:spcBef>
                <a:spcPts val="600"/>
              </a:spcBef>
              <a:spcAft>
                <a:spcPts val="600"/>
              </a:spcAft>
            </a:pPr>
            <a:r>
              <a:rPr lang="en-US" sz="1100" dirty="0" smtClean="0"/>
              <a:t>Sugai</a:t>
            </a:r>
            <a:r>
              <a:rPr lang="en-US" sz="1100" dirty="0"/>
              <a:t>, G., &amp; Lewis-Palmer, T. (Eds.) (2004). Invited special Issue: Function-based assessment. </a:t>
            </a:r>
            <a:r>
              <a:rPr lang="en-US" sz="1100" i="1" dirty="0"/>
              <a:t>Assessment for Effective Instruction, 30.</a:t>
            </a:r>
            <a:endParaRPr lang="en-US" sz="1100" dirty="0"/>
          </a:p>
          <a:p>
            <a:pPr>
              <a:lnSpc>
                <a:spcPct val="120000"/>
              </a:lnSpc>
              <a:spcBef>
                <a:spcPts val="600"/>
              </a:spcBef>
              <a:spcAft>
                <a:spcPts val="600"/>
              </a:spcAft>
            </a:pPr>
            <a:r>
              <a:rPr lang="en-US" sz="1100" dirty="0"/>
              <a:t>Sugai, G., &amp; Lewis-Palmer, T. (2004). Overview of function-based approach to behavior support within schools (invited special issue). </a:t>
            </a:r>
            <a:r>
              <a:rPr lang="en-US" sz="1100" i="1" dirty="0"/>
              <a:t>Assessment for Effective Instruction. 30, </a:t>
            </a:r>
            <a:r>
              <a:rPr lang="en-US" sz="1100" dirty="0"/>
              <a:t>1-6.</a:t>
            </a:r>
          </a:p>
          <a:p>
            <a:pPr>
              <a:lnSpc>
                <a:spcPct val="120000"/>
              </a:lnSpc>
              <a:spcBef>
                <a:spcPts val="600"/>
              </a:spcBef>
              <a:spcAft>
                <a:spcPts val="600"/>
              </a:spcAft>
            </a:pPr>
            <a:r>
              <a:rPr lang="en-US" sz="1100" dirty="0" smtClean="0"/>
              <a:t>Sugai</a:t>
            </a:r>
            <a:r>
              <a:rPr lang="en-US" sz="1100" dirty="0"/>
              <a:t>, G., Lewis-Palmer, T., &amp; Hagan-Burke, S. (1999-2000). Overview of the functional behavioral assessment process. </a:t>
            </a:r>
            <a:r>
              <a:rPr lang="en-US" sz="1100" i="1" dirty="0"/>
              <a:t>Exceptionality, 8,</a:t>
            </a:r>
            <a:r>
              <a:rPr lang="en-US" sz="1100" dirty="0"/>
              <a:t> 149-160.</a:t>
            </a:r>
          </a:p>
          <a:p>
            <a:pPr>
              <a:lnSpc>
                <a:spcPct val="120000"/>
              </a:lnSpc>
              <a:spcBef>
                <a:spcPts val="600"/>
              </a:spcBef>
              <a:spcAft>
                <a:spcPts val="600"/>
              </a:spcAft>
            </a:pPr>
            <a:r>
              <a:rPr lang="en-US" sz="1100" dirty="0" smtClean="0"/>
              <a:t>Sugai</a:t>
            </a:r>
            <a:r>
              <a:rPr lang="en-US" sz="1100" dirty="0"/>
              <a:t>, G., &amp; Stephan, S. (2014). Considerations for a school mental health implementation framework. In S. Barrett, L. </a:t>
            </a:r>
            <a:r>
              <a:rPr lang="en-US" sz="1100" dirty="0" err="1"/>
              <a:t>Eber</a:t>
            </a:r>
            <a:r>
              <a:rPr lang="en-US" sz="1100" dirty="0"/>
              <a:t>, &amp; M. </a:t>
            </a:r>
            <a:r>
              <a:rPr lang="en-US" sz="1100" dirty="0" err="1"/>
              <a:t>Weist</a:t>
            </a:r>
            <a:r>
              <a:rPr lang="en-US" sz="1100" dirty="0"/>
              <a:t> (Eds.), </a:t>
            </a:r>
            <a:r>
              <a:rPr lang="en-US" sz="1100" i="1" dirty="0"/>
              <a:t>Advancing education effectiveness: Interconnecting school mental health and school-wide positive behavior support </a:t>
            </a:r>
            <a:r>
              <a:rPr lang="en-US" sz="1100" dirty="0"/>
              <a:t>(pp. 18-33)</a:t>
            </a:r>
            <a:r>
              <a:rPr lang="en-US" sz="1100" i="1" dirty="0"/>
              <a:t>. </a:t>
            </a:r>
            <a:r>
              <a:rPr lang="en-US" sz="1100" dirty="0"/>
              <a:t>OSEP Technical Assistance Center on Positive Behavioral Interventions and Supports. University of Oregon, Eugene</a:t>
            </a:r>
            <a:r>
              <a:rPr lang="en-US" sz="1100" dirty="0" smtClean="0"/>
              <a:t>.</a:t>
            </a:r>
            <a:endParaRPr lang="en-US" sz="1100" dirty="0"/>
          </a:p>
        </p:txBody>
      </p:sp>
    </p:spTree>
    <p:extLst>
      <p:ext uri="{BB962C8B-B14F-4D97-AF65-F5344CB8AC3E}">
        <p14:creationId xmlns:p14="http://schemas.microsoft.com/office/powerpoint/2010/main" val="1179911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Advancing education effectiveness</a:t>
            </a:r>
            <a:endParaRPr lang="en-US" dirty="0"/>
          </a:p>
        </p:txBody>
      </p:sp>
      <p:pic>
        <p:nvPicPr>
          <p:cNvPr id="7170" name="Picture 2" descr="a picture of the cover of the advancing education effectiveness magazine and a s screenshot of the table of conte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3988"/>
            <a:ext cx="8991600"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01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p:cNvSpPr>
            <a:spLocks noGrp="1"/>
          </p:cNvSpPr>
          <p:nvPr>
            <p:ph type="title"/>
          </p:nvPr>
        </p:nvSpPr>
        <p:spPr/>
        <p:txBody>
          <a:bodyPr/>
          <a:lstStyle/>
          <a:p>
            <a:r>
              <a:rPr lang="en-US" dirty="0" smtClean="0"/>
              <a:t>pictures</a:t>
            </a:r>
            <a:endParaRPr lang="en-US" dirty="0"/>
          </a:p>
        </p:txBody>
      </p:sp>
      <p:sp>
        <p:nvSpPr>
          <p:cNvPr id="625675" name="Rectangle 3"/>
          <p:cNvSpPr>
            <a:spLocks noGrp="1" noChangeArrowheads="1"/>
          </p:cNvSpPr>
          <p:nvPr>
            <p:ph idx="1"/>
          </p:nvPr>
        </p:nvSpPr>
        <p:spPr>
          <a:solidFill>
            <a:srgbClr val="FFFFCC"/>
          </a:solidFill>
        </p:spPr>
        <p:txBody>
          <a:bodyPr anchor="ctr"/>
          <a:lstStyle/>
          <a:p>
            <a:pPr algn="ctr" eaLnBrk="1" hangingPunct="1">
              <a:buFontTx/>
              <a:buNone/>
            </a:pPr>
            <a:r>
              <a:rPr lang="en-US" sz="3000" dirty="0" err="1"/>
              <a:t>Lewistj@missouri.edu</a:t>
            </a:r>
            <a:endParaRPr lang="en-US" sz="3000" dirty="0"/>
          </a:p>
          <a:p>
            <a:pPr algn="ctr" eaLnBrk="1" hangingPunct="1">
              <a:buFontTx/>
              <a:buNone/>
            </a:pPr>
            <a:r>
              <a:rPr lang="en-US" sz="3000" dirty="0" err="1"/>
              <a:t>RobH@oregon.edu</a:t>
            </a:r>
            <a:endParaRPr lang="en-US" sz="3000" dirty="0"/>
          </a:p>
          <a:p>
            <a:pPr algn="ctr" eaLnBrk="1" hangingPunct="1">
              <a:buNone/>
            </a:pPr>
            <a:r>
              <a:rPr lang="en-US" sz="3000" dirty="0" err="1"/>
              <a:t>George.sugai@uconn.edu</a:t>
            </a:r>
            <a:endParaRPr lang="en-US" sz="3000" dirty="0"/>
          </a:p>
          <a:p>
            <a:pPr algn="ctr" eaLnBrk="1" hangingPunct="1">
              <a:buFontTx/>
              <a:buNone/>
            </a:pPr>
            <a:r>
              <a:rPr lang="en-US" sz="3000" dirty="0" err="1"/>
              <a:t>www.pbis.org</a:t>
            </a:r>
            <a:r>
              <a:rPr lang="en-US" sz="3000" dirty="0"/>
              <a:t> </a:t>
            </a:r>
          </a:p>
        </p:txBody>
      </p:sp>
      <p:pic>
        <p:nvPicPr>
          <p:cNvPr id="8194" name="Picture 2" descr="a collection of pictures that highlights slides from the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 y="-271463"/>
            <a:ext cx="9796463" cy="740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3654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ea typeface="ＭＳ Ｐゴシック"/>
              </a:rPr>
              <a:t>Why Do We Need </a:t>
            </a:r>
            <a:br>
              <a:rPr lang="en-US" dirty="0" smtClean="0">
                <a:ea typeface="ＭＳ Ｐゴシック"/>
              </a:rPr>
            </a:br>
            <a:r>
              <a:rPr lang="en-US" dirty="0" smtClean="0">
                <a:ea typeface="ＭＳ Ｐゴシック"/>
              </a:rPr>
              <a:t>Intensive Intervention? </a:t>
            </a:r>
            <a:r>
              <a:rPr lang="en-US" dirty="0" smtClean="0">
                <a:ea typeface="ＭＳ Ｐゴシック"/>
              </a:rPr>
              <a:t>(continued)</a:t>
            </a:r>
            <a:endParaRPr lang="en-US" dirty="0"/>
          </a:p>
        </p:txBody>
      </p:sp>
      <p:pic>
        <p:nvPicPr>
          <p:cNvPr id="1027" name="Picture 3" descr="A diagram that shows a stick-figure person helping another climb over a w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7273" y="2464385"/>
            <a:ext cx="1493134" cy="1932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14527" y="2055813"/>
            <a:ext cx="3846374" cy="3852006"/>
          </a:xfrm>
        </p:spPr>
        <p:txBody>
          <a:bodyPr/>
          <a:lstStyle/>
          <a:p>
            <a:pPr marL="3175" indent="0" algn="ctr">
              <a:buNone/>
            </a:pPr>
            <a:r>
              <a:rPr lang="en-US" sz="2200" b="1" dirty="0" smtClean="0"/>
              <a:t>More Help</a:t>
            </a:r>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176212" indent="0">
              <a:buNone/>
            </a:pPr>
            <a:endParaRPr lang="en-US" sz="1800" dirty="0" smtClean="0"/>
          </a:p>
          <a:p>
            <a:pPr marL="3175" indent="0">
              <a:buNone/>
              <a:tabLst>
                <a:tab pos="1539875" algn="l"/>
              </a:tabLst>
            </a:pPr>
            <a:r>
              <a:rPr lang="en-US" sz="1800" dirty="0" smtClean="0"/>
              <a:t>Validated programs are not universally effective programs; 3 to 5 percent of students need more help (Fuchs et al., 2008; NCII, 2013).  </a:t>
            </a:r>
          </a:p>
          <a:p>
            <a:endParaRPr lang="en-US" dirty="0"/>
          </a:p>
        </p:txBody>
      </p:sp>
      <p:pic>
        <p:nvPicPr>
          <p:cNvPr id="1026" name="Picture 2" descr="A picture shows a teacher helping a student with the alphabet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39505" y="2464385"/>
            <a:ext cx="2372810" cy="19136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0"/>
          </p:nvPr>
        </p:nvSpPr>
        <p:spPr>
          <a:xfrm>
            <a:off x="5105400" y="2055813"/>
            <a:ext cx="3806825" cy="3852006"/>
          </a:xfrm>
        </p:spPr>
        <p:txBody>
          <a:bodyPr/>
          <a:lstStyle/>
          <a:p>
            <a:pPr marL="0" indent="0" algn="ctr">
              <a:buNone/>
            </a:pPr>
            <a:r>
              <a:rPr lang="en-US" sz="2200" b="1" dirty="0" smtClean="0"/>
              <a:t>More Practice</a:t>
            </a:r>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000" dirty="0" smtClean="0"/>
          </a:p>
          <a:p>
            <a:pPr marL="0" indent="0">
              <a:spcBef>
                <a:spcPts val="1200"/>
              </a:spcBef>
              <a:buNone/>
            </a:pPr>
            <a:r>
              <a:rPr lang="en-US" sz="1800" dirty="0" smtClean="0"/>
              <a:t>Students with intensive needs often require 10</a:t>
            </a:r>
            <a:r>
              <a:rPr lang="en-US" sz="1800" dirty="0" smtClean="0">
                <a:latin typeface="Arial"/>
                <a:cs typeface="Arial"/>
              </a:rPr>
              <a:t>–</a:t>
            </a:r>
            <a:r>
              <a:rPr lang="en-US" sz="1800" dirty="0" smtClean="0"/>
              <a:t>30 times more practice than peers to learn new information (Gersten et al., 2008). </a:t>
            </a:r>
          </a:p>
          <a:p>
            <a:endParaRPr lang="en-US" dirty="0"/>
          </a:p>
        </p:txBody>
      </p:sp>
      <p:sp>
        <p:nvSpPr>
          <p:cNvPr id="4" name="Slide Number Placeholder 3"/>
          <p:cNvSpPr>
            <a:spLocks noGrp="1"/>
          </p:cNvSpPr>
          <p:nvPr>
            <p:ph type="sldNum" sz="quarter" idx="11"/>
          </p:nvPr>
        </p:nvSpPr>
        <p:spPr/>
        <p:txBody>
          <a:bodyPr/>
          <a:lstStyle/>
          <a:p>
            <a:pPr>
              <a:defRPr/>
            </a:pPr>
            <a:fld id="{DFB04262-1598-482E-9FD8-D5435614D1F0}" type="slidenum">
              <a:rPr>
                <a:solidFill>
                  <a:srgbClr val="FFFFFF">
                    <a:lumMod val="75000"/>
                  </a:srgbClr>
                </a:solidFill>
              </a:rPr>
              <a:pPr>
                <a:defRPr/>
              </a:pPr>
              <a:t>6</a:t>
            </a:fld>
            <a:endParaRPr dirty="0">
              <a:solidFill>
                <a:srgbClr val="FFFFFF">
                  <a:lumMod val="75000"/>
                </a:srgbClr>
              </a:solidFill>
            </a:endParaRPr>
          </a:p>
        </p:txBody>
      </p:sp>
    </p:spTree>
    <p:extLst>
      <p:ext uri="{BB962C8B-B14F-4D97-AF65-F5344CB8AC3E}">
        <p14:creationId xmlns:p14="http://schemas.microsoft.com/office/powerpoint/2010/main" val="12314041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Haven’s Experience </a:t>
            </a:r>
            <a:endParaRPr lang="en-US" dirty="0"/>
          </a:p>
        </p:txBody>
      </p:sp>
      <p:sp>
        <p:nvSpPr>
          <p:cNvPr id="4" name="Slide Number Placeholder 3"/>
          <p:cNvSpPr>
            <a:spLocks noGrp="1"/>
          </p:cNvSpPr>
          <p:nvPr>
            <p:ph type="sldNum" sz="quarter" idx="12"/>
          </p:nvPr>
        </p:nvSpPr>
        <p:spPr/>
        <p:txBody>
          <a:bodyPr/>
          <a:lstStyle/>
          <a:p>
            <a:pPr>
              <a:defRPr/>
            </a:pPr>
            <a:fld id="{6DDFF5C3-A274-410C-AAF1-EF20ECC82187}" type="slidenum">
              <a:rPr lang="en-US" smtClean="0">
                <a:solidFill>
                  <a:srgbClr val="FFFFFF">
                    <a:lumMod val="75000"/>
                  </a:srgbClr>
                </a:solidFill>
                <a:latin typeface="Arial"/>
              </a:rPr>
              <a:pPr>
                <a:defRPr/>
              </a:pPr>
              <a:t>60</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714076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solidFill>
                  <a:srgbClr val="FFFF00"/>
                </a:solidFill>
              </a:rPr>
              <a:t>Grand </a:t>
            </a:r>
            <a:r>
              <a:rPr lang="en-US" dirty="0" smtClean="0">
                <a:solidFill>
                  <a:srgbClr val="FFFF00"/>
                </a:solidFill>
              </a:rPr>
              <a:t>Haven</a:t>
            </a:r>
            <a:endParaRPr lang="en-US" dirty="0"/>
          </a:p>
        </p:txBody>
      </p:sp>
      <p:pic>
        <p:nvPicPr>
          <p:cNvPr id="9218" name="Picture 2" descr="a hand representation of michigan state map with grand haven pointed out with an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386397"/>
            <a:ext cx="5784850"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1453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Grand Haven Area Public Schools</a:t>
            </a:r>
            <a:endParaRPr lang="en-US" dirty="0"/>
          </a:p>
        </p:txBody>
      </p:sp>
      <p:sp>
        <p:nvSpPr>
          <p:cNvPr id="5" name="Content Placeholder 4"/>
          <p:cNvSpPr>
            <a:spLocks noGrp="1"/>
          </p:cNvSpPr>
          <p:nvPr>
            <p:ph idx="1"/>
          </p:nvPr>
        </p:nvSpPr>
        <p:spPr>
          <a:xfrm>
            <a:off x="304800" y="1600200"/>
            <a:ext cx="8534400" cy="4876800"/>
          </a:xfrm>
        </p:spPr>
        <p:txBody>
          <a:bodyPr>
            <a:normAutofit/>
          </a:bodyPr>
          <a:lstStyle/>
          <a:p>
            <a:r>
              <a:rPr lang="en-US" sz="2300" dirty="0" smtClean="0"/>
              <a:t>Approximately 6,000 students</a:t>
            </a:r>
          </a:p>
          <a:p>
            <a:r>
              <a:rPr lang="en-US" sz="2300" dirty="0" smtClean="0"/>
              <a:t>100 square miles</a:t>
            </a:r>
          </a:p>
          <a:p>
            <a:r>
              <a:rPr lang="en-US" sz="2300" dirty="0" smtClean="0"/>
              <a:t>Mix of populations</a:t>
            </a:r>
          </a:p>
          <a:p>
            <a:pPr lvl="1"/>
            <a:r>
              <a:rPr lang="en-US" sz="1900" dirty="0" smtClean="0"/>
              <a:t>semi-suburban</a:t>
            </a:r>
          </a:p>
          <a:p>
            <a:pPr lvl="1"/>
            <a:r>
              <a:rPr lang="en-US" sz="1700" dirty="0" smtClean="0"/>
              <a:t>small town</a:t>
            </a:r>
          </a:p>
          <a:p>
            <a:pPr lvl="1"/>
            <a:r>
              <a:rPr lang="en-US" sz="1700" dirty="0" smtClean="0"/>
              <a:t>rural</a:t>
            </a:r>
          </a:p>
          <a:p>
            <a:r>
              <a:rPr lang="en-US" sz="2300" dirty="0" smtClean="0"/>
              <a:t>7 elementary schools</a:t>
            </a:r>
          </a:p>
          <a:p>
            <a:r>
              <a:rPr lang="en-US" sz="2300" dirty="0" smtClean="0"/>
              <a:t>1 intermediate school</a:t>
            </a:r>
          </a:p>
          <a:p>
            <a:r>
              <a:rPr lang="en-US" sz="2300" dirty="0" smtClean="0"/>
              <a:t>1 junior high school</a:t>
            </a:r>
          </a:p>
          <a:p>
            <a:r>
              <a:rPr lang="en-US" sz="2300" dirty="0" smtClean="0"/>
              <a:t>1 high school</a:t>
            </a:r>
            <a:endParaRPr lang="en-US" sz="2300" dirty="0"/>
          </a:p>
        </p:txBody>
      </p:sp>
      <p:sp>
        <p:nvSpPr>
          <p:cNvPr id="6" name="Content Placeholder 5"/>
          <p:cNvSpPr>
            <a:spLocks noGrp="1"/>
          </p:cNvSpPr>
          <p:nvPr>
            <p:ph sz="half" idx="4294967295"/>
          </p:nvPr>
        </p:nvSpPr>
        <p:spPr>
          <a:xfrm>
            <a:off x="4876800" y="1600200"/>
            <a:ext cx="4038600" cy="4351338"/>
          </a:xfrm>
        </p:spPr>
        <p:txBody>
          <a:bodyPr>
            <a:noAutofit/>
          </a:bodyPr>
          <a:lstStyle/>
          <a:p>
            <a:r>
              <a:rPr lang="en-US" sz="2300" dirty="0" smtClean="0"/>
              <a:t>Two elementary buildings involved in state RTI pilot grant in 2000 (</a:t>
            </a:r>
            <a:r>
              <a:rPr lang="en-US" sz="2300" dirty="0" err="1" smtClean="0"/>
              <a:t>MiBLSi</a:t>
            </a:r>
            <a:r>
              <a:rPr lang="en-US" sz="2300" dirty="0" smtClean="0"/>
              <a:t>)</a:t>
            </a:r>
          </a:p>
          <a:p>
            <a:r>
              <a:rPr lang="en-US" sz="2300" dirty="0" smtClean="0"/>
              <a:t>Gradually moved all elementary schools and intermediate school through grant process</a:t>
            </a:r>
          </a:p>
          <a:p>
            <a:r>
              <a:rPr lang="en-US" sz="2300" dirty="0" smtClean="0"/>
              <a:t>Many gains with Tier I and II</a:t>
            </a:r>
          </a:p>
          <a:p>
            <a:r>
              <a:rPr lang="en-US" sz="2300" dirty="0" smtClean="0"/>
              <a:t>Still not reaching students with the most intensive needs, both in and out of special education programming</a:t>
            </a:r>
            <a:endParaRPr lang="en-US" sz="2300" dirty="0"/>
          </a:p>
        </p:txBody>
      </p:sp>
    </p:spTree>
    <p:extLst>
      <p:ext uri="{BB962C8B-B14F-4D97-AF65-F5344CB8AC3E}">
        <p14:creationId xmlns:p14="http://schemas.microsoft.com/office/powerpoint/2010/main" val="18840325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Challenges - Resources</a:t>
            </a:r>
            <a:br>
              <a:rPr lang="en-US" dirty="0" smtClean="0"/>
            </a:br>
            <a:endParaRPr lang="en-US" dirty="0"/>
          </a:p>
        </p:txBody>
      </p:sp>
      <p:sp>
        <p:nvSpPr>
          <p:cNvPr id="3" name="Content Placeholder 2"/>
          <p:cNvSpPr>
            <a:spLocks noGrp="1"/>
          </p:cNvSpPr>
          <p:nvPr>
            <p:ph idx="1"/>
          </p:nvPr>
        </p:nvSpPr>
        <p:spPr>
          <a:xfrm>
            <a:off x="457200" y="1600200"/>
            <a:ext cx="8229600" cy="2438400"/>
          </a:xfrm>
        </p:spPr>
        <p:txBody>
          <a:bodyPr>
            <a:noAutofit/>
          </a:bodyPr>
          <a:lstStyle/>
          <a:p>
            <a:r>
              <a:rPr lang="en-US" sz="3600" dirty="0" smtClean="0"/>
              <a:t>Resources </a:t>
            </a:r>
            <a:r>
              <a:rPr lang="en-US" sz="3600" dirty="0"/>
              <a:t>(number of intervention providers, consumables </a:t>
            </a:r>
            <a:r>
              <a:rPr lang="en-US" sz="3600" dirty="0" smtClean="0"/>
              <a:t>needed, technology based interventions)</a:t>
            </a:r>
            <a:endParaRPr lang="en-US" sz="3600" dirty="0"/>
          </a:p>
          <a:p>
            <a:r>
              <a:rPr lang="en-US" sz="3600" dirty="0" smtClean="0"/>
              <a:t>Funding issues with at-risk grants</a:t>
            </a:r>
            <a:endParaRPr lang="en-US" sz="3600" dirty="0"/>
          </a:p>
        </p:txBody>
      </p:sp>
      <p:pic>
        <p:nvPicPr>
          <p:cNvPr id="4" name="Picture 3" descr="a cartoon diagram of a dollar and coin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7500" y="3657600"/>
            <a:ext cx="3429000" cy="3429000"/>
          </a:xfrm>
          <a:prstGeom prst="rect">
            <a:avLst/>
          </a:prstGeom>
        </p:spPr>
      </p:pic>
    </p:spTree>
    <p:extLst>
      <p:ext uri="{BB962C8B-B14F-4D97-AF65-F5344CB8AC3E}">
        <p14:creationId xmlns:p14="http://schemas.microsoft.com/office/powerpoint/2010/main" val="365308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Challenges - Scheduling </a:t>
            </a:r>
            <a:br>
              <a:rPr lang="en-US" dirty="0" smtClean="0"/>
            </a:br>
            <a:endParaRPr lang="en-US" dirty="0"/>
          </a:p>
        </p:txBody>
      </p:sp>
      <p:sp>
        <p:nvSpPr>
          <p:cNvPr id="3" name="Content Placeholder 2"/>
          <p:cNvSpPr>
            <a:spLocks noGrp="1"/>
          </p:cNvSpPr>
          <p:nvPr>
            <p:ph idx="1"/>
          </p:nvPr>
        </p:nvSpPr>
        <p:spPr>
          <a:xfrm>
            <a:off x="457200" y="1600200"/>
            <a:ext cx="6248400" cy="4038600"/>
          </a:xfrm>
        </p:spPr>
        <p:txBody>
          <a:bodyPr wrap="square">
            <a:noAutofit/>
          </a:bodyPr>
          <a:lstStyle/>
          <a:p>
            <a:r>
              <a:rPr lang="en-US" sz="3600" dirty="0" smtClean="0"/>
              <a:t>Scheduling </a:t>
            </a:r>
            <a:r>
              <a:rPr lang="en-US" sz="3600" dirty="0"/>
              <a:t>for core and for intervention time</a:t>
            </a:r>
          </a:p>
          <a:p>
            <a:r>
              <a:rPr lang="en-US" sz="3600" dirty="0"/>
              <a:t>Starting with tier two and leaving no time in schedule to advance</a:t>
            </a:r>
          </a:p>
          <a:p>
            <a:r>
              <a:rPr lang="en-US" sz="3600" dirty="0" smtClean="0"/>
              <a:t>Specials schedule </a:t>
            </a:r>
            <a:r>
              <a:rPr lang="en-US" sz="3600" dirty="0"/>
              <a:t>(art, music, PE) set by </a:t>
            </a:r>
            <a:r>
              <a:rPr lang="en-US" sz="3600" dirty="0" smtClean="0"/>
              <a:t>district, often later in the summer</a:t>
            </a:r>
            <a:endParaRPr lang="en-US" sz="3600" dirty="0"/>
          </a:p>
        </p:txBody>
      </p:sp>
      <p:pic>
        <p:nvPicPr>
          <p:cNvPr id="4" name="Picture 3" descr="a blank time table that shows days of the week for scheduli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0" y="2743200"/>
            <a:ext cx="1905000" cy="2649984"/>
          </a:xfrm>
          <a:prstGeom prst="rect">
            <a:avLst/>
          </a:prstGeom>
        </p:spPr>
      </p:pic>
    </p:spTree>
    <p:extLst>
      <p:ext uri="{BB962C8B-B14F-4D97-AF65-F5344CB8AC3E}">
        <p14:creationId xmlns:p14="http://schemas.microsoft.com/office/powerpoint/2010/main" val="42271479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Challenges – Decision Making</a:t>
            </a:r>
            <a:br>
              <a:rPr lang="en-US" dirty="0" smtClean="0"/>
            </a:br>
            <a:endParaRPr lang="en-US" dirty="0"/>
          </a:p>
        </p:txBody>
      </p:sp>
      <p:sp>
        <p:nvSpPr>
          <p:cNvPr id="3" name="Content Placeholder 2"/>
          <p:cNvSpPr>
            <a:spLocks noGrp="1"/>
          </p:cNvSpPr>
          <p:nvPr>
            <p:ph idx="1"/>
          </p:nvPr>
        </p:nvSpPr>
        <p:spPr>
          <a:xfrm>
            <a:off x="457200" y="1600200"/>
            <a:ext cx="8229600" cy="2971800"/>
          </a:xfrm>
        </p:spPr>
        <p:txBody>
          <a:bodyPr>
            <a:noAutofit/>
          </a:bodyPr>
          <a:lstStyle/>
          <a:p>
            <a:r>
              <a:rPr lang="en-US" sz="3600" dirty="0" smtClean="0"/>
              <a:t>Unclear decision </a:t>
            </a:r>
            <a:r>
              <a:rPr lang="en-US" sz="3600" dirty="0"/>
              <a:t>making power.   </a:t>
            </a:r>
            <a:r>
              <a:rPr lang="en-US" sz="3600" dirty="0" smtClean="0"/>
              <a:t>	District administration, </a:t>
            </a:r>
            <a:r>
              <a:rPr lang="en-US" sz="3600" dirty="0"/>
              <a:t>principal, </a:t>
            </a:r>
            <a:r>
              <a:rPr lang="en-US" sz="3600" dirty="0" smtClean="0"/>
              <a:t>	intervention </a:t>
            </a:r>
            <a:r>
              <a:rPr lang="en-US" sz="3600" dirty="0"/>
              <a:t>provider</a:t>
            </a:r>
          </a:p>
          <a:p>
            <a:r>
              <a:rPr lang="en-US" sz="3600" dirty="0"/>
              <a:t>Tier 3 in name only or very protocol </a:t>
            </a:r>
            <a:r>
              <a:rPr lang="en-US" sz="3600" dirty="0" smtClean="0"/>
              <a:t>based</a:t>
            </a:r>
          </a:p>
        </p:txBody>
      </p:sp>
      <p:pic>
        <p:nvPicPr>
          <p:cNvPr id="4" name="Picture 3" descr="a cartoon diagram of a woman at an intersection not knowing which direction to go to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4114800"/>
            <a:ext cx="3048000" cy="2513102"/>
          </a:xfrm>
          <a:prstGeom prst="rect">
            <a:avLst/>
          </a:prstGeom>
        </p:spPr>
      </p:pic>
    </p:spTree>
    <p:extLst>
      <p:ext uri="{BB962C8B-B14F-4D97-AF65-F5344CB8AC3E}">
        <p14:creationId xmlns:p14="http://schemas.microsoft.com/office/powerpoint/2010/main" val="3626838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Challenges - Beliefs </a:t>
            </a:r>
            <a:br>
              <a:rPr lang="en-US" dirty="0" smtClean="0"/>
            </a:br>
            <a:endParaRPr lang="en-US" dirty="0"/>
          </a:p>
        </p:txBody>
      </p:sp>
      <p:sp>
        <p:nvSpPr>
          <p:cNvPr id="3" name="Content Placeholder 2"/>
          <p:cNvSpPr>
            <a:spLocks noGrp="1"/>
          </p:cNvSpPr>
          <p:nvPr>
            <p:ph idx="1"/>
          </p:nvPr>
        </p:nvSpPr>
        <p:spPr>
          <a:xfrm>
            <a:off x="457200" y="1600200"/>
            <a:ext cx="8229600" cy="2819400"/>
          </a:xfrm>
        </p:spPr>
        <p:txBody>
          <a:bodyPr>
            <a:noAutofit/>
          </a:bodyPr>
          <a:lstStyle/>
          <a:p>
            <a:r>
              <a:rPr lang="en-US" sz="3600" dirty="0"/>
              <a:t>Belief systems challenge both </a:t>
            </a:r>
            <a:r>
              <a:rPr lang="en-US" sz="3600" dirty="0" smtClean="0"/>
              <a:t>systems</a:t>
            </a:r>
          </a:p>
          <a:p>
            <a:pPr marL="746125" lvl="1" indent="-228600"/>
            <a:r>
              <a:rPr lang="en-US" sz="3600" dirty="0"/>
              <a:t>L</a:t>
            </a:r>
            <a:r>
              <a:rPr lang="en-US" sz="3600" dirty="0" smtClean="0"/>
              <a:t>abeling Tier III students as “lifers” versus providing interventions to accelerate achievement</a:t>
            </a:r>
          </a:p>
          <a:p>
            <a:pPr marL="746125" lvl="1" indent="-228600"/>
            <a:r>
              <a:rPr lang="en-US" sz="3600" dirty="0"/>
              <a:t>R</a:t>
            </a:r>
            <a:r>
              <a:rPr lang="en-US" sz="3600" dirty="0" smtClean="0"/>
              <a:t>ewards versus intrinsic motivation</a:t>
            </a:r>
          </a:p>
          <a:p>
            <a:pPr marL="746125" lvl="1" indent="-228600"/>
            <a:r>
              <a:rPr lang="en-US" sz="3600" dirty="0"/>
              <a:t>H</a:t>
            </a:r>
            <a:r>
              <a:rPr lang="en-US" sz="3600" dirty="0" smtClean="0"/>
              <a:t>olistic instruction </a:t>
            </a:r>
            <a:r>
              <a:rPr lang="en-US" sz="3600" dirty="0"/>
              <a:t>vs individual </a:t>
            </a:r>
            <a:r>
              <a:rPr lang="en-US" sz="3600" dirty="0" smtClean="0"/>
              <a:t>skills, such as phonics</a:t>
            </a:r>
            <a:endParaRPr lang="en-US" sz="3600" dirty="0"/>
          </a:p>
        </p:txBody>
      </p:sp>
      <p:pic>
        <p:nvPicPr>
          <p:cNvPr id="4" name="Picture 3" descr="a cartoon diagram of a girl with a light bulb over his hea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6749" y="5261908"/>
            <a:ext cx="1276979" cy="1426928"/>
          </a:xfrm>
          <a:prstGeom prst="rect">
            <a:avLst/>
          </a:prstGeom>
        </p:spPr>
      </p:pic>
      <p:pic>
        <p:nvPicPr>
          <p:cNvPr id="5" name="Picture 4" descr="a cartoon diagram of a boy with a light bulb over his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3948" y="5261908"/>
            <a:ext cx="1402801" cy="1426928"/>
          </a:xfrm>
          <a:prstGeom prst="rect">
            <a:avLst/>
          </a:prstGeom>
        </p:spPr>
      </p:pic>
    </p:spTree>
    <p:extLst>
      <p:ext uri="{BB962C8B-B14F-4D97-AF65-F5344CB8AC3E}">
        <p14:creationId xmlns:p14="http://schemas.microsoft.com/office/powerpoint/2010/main" val="29770269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Challenges - Behavior</a:t>
            </a:r>
            <a:br>
              <a:rPr lang="en-US" dirty="0" smtClean="0"/>
            </a:br>
            <a:endParaRPr lang="en-US" dirty="0"/>
          </a:p>
        </p:txBody>
      </p:sp>
      <p:sp>
        <p:nvSpPr>
          <p:cNvPr id="3" name="Content Placeholder 2"/>
          <p:cNvSpPr>
            <a:spLocks noGrp="1"/>
          </p:cNvSpPr>
          <p:nvPr>
            <p:ph idx="1"/>
          </p:nvPr>
        </p:nvSpPr>
        <p:spPr>
          <a:xfrm>
            <a:off x="457200" y="1600200"/>
            <a:ext cx="8229600" cy="1676400"/>
          </a:xfrm>
        </p:spPr>
        <p:txBody>
          <a:bodyPr>
            <a:noAutofit/>
          </a:bodyPr>
          <a:lstStyle/>
          <a:p>
            <a:r>
              <a:rPr lang="en-US" sz="3600" dirty="0" smtClean="0"/>
              <a:t>Academic interventions </a:t>
            </a:r>
            <a:r>
              <a:rPr lang="en-US" sz="3600" dirty="0"/>
              <a:t>have set blocks of time and </a:t>
            </a:r>
            <a:r>
              <a:rPr lang="en-US" sz="3600" dirty="0" smtClean="0"/>
              <a:t>staff </a:t>
            </a:r>
            <a:r>
              <a:rPr lang="en-US" sz="3600" dirty="0"/>
              <a:t>attached...behavior does not</a:t>
            </a:r>
          </a:p>
          <a:p>
            <a:r>
              <a:rPr lang="en-US" sz="3600" dirty="0" smtClean="0"/>
              <a:t>Behavior </a:t>
            </a:r>
            <a:r>
              <a:rPr lang="en-US" sz="3600" dirty="0"/>
              <a:t>has potential to escalate quickly</a:t>
            </a:r>
          </a:p>
        </p:txBody>
      </p:sp>
      <p:pic>
        <p:nvPicPr>
          <p:cNvPr id="4" name="Picture 3" descr="a cartoon diagram of a boy outside the principal's offic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9600" y="4191000"/>
            <a:ext cx="2743200" cy="2434519"/>
          </a:xfrm>
          <a:prstGeom prst="rect">
            <a:avLst/>
          </a:prstGeom>
        </p:spPr>
      </p:pic>
    </p:spTree>
    <p:extLst>
      <p:ext uri="{BB962C8B-B14F-4D97-AF65-F5344CB8AC3E}">
        <p14:creationId xmlns:p14="http://schemas.microsoft.com/office/powerpoint/2010/main" val="29422797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Challenges </a:t>
            </a:r>
            <a:endParaRPr lang="en-US" dirty="0"/>
          </a:p>
        </p:txBody>
      </p:sp>
      <p:sp>
        <p:nvSpPr>
          <p:cNvPr id="3" name="Content Placeholder 2"/>
          <p:cNvSpPr>
            <a:spLocks noGrp="1"/>
          </p:cNvSpPr>
          <p:nvPr>
            <p:ph idx="1"/>
          </p:nvPr>
        </p:nvSpPr>
        <p:spPr>
          <a:xfrm>
            <a:off x="457200" y="1600200"/>
            <a:ext cx="8534400" cy="3352800"/>
          </a:xfrm>
        </p:spPr>
        <p:txBody>
          <a:bodyPr>
            <a:noAutofit/>
          </a:bodyPr>
          <a:lstStyle/>
          <a:p>
            <a:pPr marL="0" indent="0">
              <a:buNone/>
            </a:pPr>
            <a:r>
              <a:rPr lang="en-US" sz="3600" dirty="0"/>
              <a:t>D</a:t>
            </a:r>
            <a:r>
              <a:rPr lang="en-US" sz="3600" dirty="0" smtClean="0"/>
              <a:t>espite </a:t>
            </a:r>
            <a:r>
              <a:rPr lang="en-US" sz="3600" dirty="0"/>
              <a:t>strong </a:t>
            </a:r>
            <a:r>
              <a:rPr lang="en-US" sz="3600" dirty="0" err="1"/>
              <a:t>MiBLSi</a:t>
            </a:r>
            <a:r>
              <a:rPr lang="en-US" sz="3600" dirty="0"/>
              <a:t> </a:t>
            </a:r>
            <a:r>
              <a:rPr lang="en-US" sz="3600" dirty="0" smtClean="0"/>
              <a:t>system in Michigan, lack of:</a:t>
            </a:r>
          </a:p>
          <a:p>
            <a:pPr lvl="1"/>
            <a:r>
              <a:rPr lang="en-US" sz="3600" dirty="0" smtClean="0"/>
              <a:t>Clear mandate in state rules or policy</a:t>
            </a:r>
          </a:p>
          <a:p>
            <a:pPr marL="548640" lvl="2" indent="0">
              <a:buNone/>
            </a:pPr>
            <a:r>
              <a:rPr lang="en-US" sz="3600" dirty="0" smtClean="0"/>
              <a:t>- </a:t>
            </a:r>
            <a:r>
              <a:rPr lang="en-US" sz="3200" dirty="0" smtClean="0"/>
              <a:t>No </a:t>
            </a:r>
            <a:r>
              <a:rPr lang="en-US" sz="3200" dirty="0"/>
              <a:t>required </a:t>
            </a:r>
            <a:r>
              <a:rPr lang="en-US" sz="3200" dirty="0" smtClean="0"/>
              <a:t>implementation standards </a:t>
            </a:r>
          </a:p>
          <a:p>
            <a:pPr marL="548640" lvl="2" indent="0">
              <a:buNone/>
            </a:pPr>
            <a:r>
              <a:rPr lang="en-US" sz="3200" dirty="0" smtClean="0"/>
              <a:t>- No accountability system for MTSS</a:t>
            </a:r>
            <a:endParaRPr lang="en-US" sz="3200" dirty="0"/>
          </a:p>
        </p:txBody>
      </p:sp>
      <p:pic>
        <p:nvPicPr>
          <p:cNvPr id="4" name="Picture 3" descr="a picture of a statehous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6300" y="5038165"/>
            <a:ext cx="2311400" cy="1542137"/>
          </a:xfrm>
          <a:prstGeom prst="rect">
            <a:avLst/>
          </a:prstGeom>
        </p:spPr>
      </p:pic>
    </p:spTree>
    <p:extLst>
      <p:ext uri="{BB962C8B-B14F-4D97-AF65-F5344CB8AC3E}">
        <p14:creationId xmlns:p14="http://schemas.microsoft.com/office/powerpoint/2010/main" val="30816648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Actions - Data</a:t>
            </a:r>
            <a:br>
              <a:rPr lang="en-US" dirty="0" smtClean="0"/>
            </a:br>
            <a:endParaRPr lang="en-US" dirty="0"/>
          </a:p>
        </p:txBody>
      </p:sp>
      <p:sp>
        <p:nvSpPr>
          <p:cNvPr id="3" name="Content Placeholder 2"/>
          <p:cNvSpPr>
            <a:spLocks noGrp="1"/>
          </p:cNvSpPr>
          <p:nvPr>
            <p:ph idx="1"/>
          </p:nvPr>
        </p:nvSpPr>
        <p:spPr>
          <a:xfrm>
            <a:off x="457200" y="1600200"/>
            <a:ext cx="8229600" cy="1371600"/>
          </a:xfrm>
        </p:spPr>
        <p:txBody>
          <a:bodyPr>
            <a:noAutofit/>
          </a:bodyPr>
          <a:lstStyle/>
          <a:p>
            <a:r>
              <a:rPr lang="en-US" sz="3600" dirty="0"/>
              <a:t>Rely on data to make </a:t>
            </a:r>
            <a:r>
              <a:rPr lang="en-US" sz="3600" dirty="0" smtClean="0"/>
              <a:t>decisions</a:t>
            </a:r>
          </a:p>
          <a:p>
            <a:r>
              <a:rPr lang="en-US" sz="3600" dirty="0" smtClean="0"/>
              <a:t>Assistance to staff for understanding data</a:t>
            </a:r>
            <a:endParaRPr lang="en-US" sz="3600" dirty="0"/>
          </a:p>
        </p:txBody>
      </p:sp>
      <p:pic>
        <p:nvPicPr>
          <p:cNvPr id="4" name="Picture 3" descr="a picture of chart being pointed to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0400" y="3200400"/>
            <a:ext cx="2743200" cy="3429838"/>
          </a:xfrm>
          <a:prstGeom prst="rect">
            <a:avLst/>
          </a:prstGeom>
        </p:spPr>
      </p:pic>
    </p:spTree>
    <p:extLst>
      <p:ext uri="{BB962C8B-B14F-4D97-AF65-F5344CB8AC3E}">
        <p14:creationId xmlns:p14="http://schemas.microsoft.com/office/powerpoint/2010/main" val="2197573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609600"/>
            <a:ext cx="4008120" cy="1961668"/>
          </a:xfrm>
        </p:spPr>
        <p:txBody>
          <a:bodyPr>
            <a:noAutofit/>
          </a:bodyPr>
          <a:lstStyle/>
          <a:p>
            <a:pPr algn="ctr"/>
            <a:r>
              <a:rPr lang="en-US" sz="4800" b="0" dirty="0" smtClean="0"/>
              <a:t>NCII’s approach: </a:t>
            </a:r>
            <a:br>
              <a:rPr lang="en-US" sz="4800" b="0" dirty="0" smtClean="0"/>
            </a:br>
            <a:r>
              <a:rPr lang="en-US" sz="4800" b="0" dirty="0" smtClean="0"/>
              <a:t>Data-Based Individualization </a:t>
            </a:r>
            <a:endParaRPr lang="en-US" sz="4800" b="0" dirty="0"/>
          </a:p>
        </p:txBody>
      </p:sp>
      <p:pic>
        <p:nvPicPr>
          <p:cNvPr id="74755" name="Picture 3" descr="A flow chart that shows a quick overview of the data-based individualization ( D B I) Process. A box on top states - The secondary intervention program delivered with greater intensity points to an oval that states Progress Monitor (to determine response to intervention program). That breaks down to non-responsive and responsive. An arrow the responsive box points to another that states -  continue secondary intervention or return to core instruction, depending on rate and duration of response, and nature of skill deficits. An arrow from the non-responsive block arrow points to another oval that states Diagnostic assessment - to determine specific needs. This oval then points to a block Intervention Adaptation - based on observed needs. That continues to another oval Progress monitor - to determine response to adaptation. That breaks down to non-responsive and responsive. An arrow points from the responsive box points to another that states -  continue secondary intervention or return to core instruction, depending on rate and duration of response, and nature of skill deficits.  An arrow from the non-responsive block arrow points back to the previous oval that states Diagnostic assessment - to determine specific nee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307966"/>
            <a:ext cx="4722797" cy="560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7</a:t>
            </a:fld>
            <a:endParaRPr dirty="0">
              <a:solidFill>
                <a:prstClr val="white">
                  <a:lumMod val="75000"/>
                </a:prstClr>
              </a:solidFill>
            </a:endParaRPr>
          </a:p>
        </p:txBody>
      </p:sp>
    </p:spTree>
    <p:extLst>
      <p:ext uri="{BB962C8B-B14F-4D97-AF65-F5344CB8AC3E}">
        <p14:creationId xmlns:p14="http://schemas.microsoft.com/office/powerpoint/2010/main" val="34819795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Actions - Funding</a:t>
            </a:r>
            <a:br>
              <a:rPr lang="en-US" dirty="0" smtClean="0"/>
            </a:br>
            <a:endParaRPr lang="en-US" dirty="0"/>
          </a:p>
        </p:txBody>
      </p:sp>
      <p:sp>
        <p:nvSpPr>
          <p:cNvPr id="3" name="Content Placeholder 2"/>
          <p:cNvSpPr>
            <a:spLocks noGrp="1"/>
          </p:cNvSpPr>
          <p:nvPr>
            <p:ph idx="1"/>
          </p:nvPr>
        </p:nvSpPr>
        <p:spPr>
          <a:xfrm>
            <a:off x="457200" y="1600200"/>
            <a:ext cx="8229600" cy="2438400"/>
          </a:xfrm>
        </p:spPr>
        <p:txBody>
          <a:bodyPr>
            <a:noAutofit/>
          </a:bodyPr>
          <a:lstStyle/>
          <a:p>
            <a:r>
              <a:rPr lang="en-US" sz="3600" dirty="0" smtClean="0"/>
              <a:t>Dual funding for special education itinerant &amp; teaching staff</a:t>
            </a:r>
          </a:p>
          <a:p>
            <a:pPr marL="274320" lvl="1" indent="0">
              <a:buNone/>
            </a:pPr>
            <a:r>
              <a:rPr lang="en-US" sz="3600" dirty="0" smtClean="0"/>
              <a:t>	- Allowed greater flexibility to see students  </a:t>
            </a:r>
            <a:endParaRPr lang="en-US" sz="3600" dirty="0"/>
          </a:p>
        </p:txBody>
      </p:sp>
      <p:pic>
        <p:nvPicPr>
          <p:cNvPr id="4" name="Picture 3" descr="a cartoon diagram of a man pushing a dollar sig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6600" y="3886200"/>
            <a:ext cx="2590800" cy="2277877"/>
          </a:xfrm>
          <a:prstGeom prst="rect">
            <a:avLst/>
          </a:prstGeom>
        </p:spPr>
      </p:pic>
    </p:spTree>
    <p:extLst>
      <p:ext uri="{BB962C8B-B14F-4D97-AF65-F5344CB8AC3E}">
        <p14:creationId xmlns:p14="http://schemas.microsoft.com/office/powerpoint/2010/main" val="18841482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Actions – Planning at District Level</a:t>
            </a:r>
            <a:br>
              <a:rPr lang="en-US" dirty="0" smtClean="0"/>
            </a:br>
            <a:endParaRPr lang="en-US" dirty="0"/>
          </a:p>
        </p:txBody>
      </p:sp>
      <p:sp>
        <p:nvSpPr>
          <p:cNvPr id="3" name="Content Placeholder 2"/>
          <p:cNvSpPr>
            <a:spLocks noGrp="1"/>
          </p:cNvSpPr>
          <p:nvPr>
            <p:ph idx="1"/>
          </p:nvPr>
        </p:nvSpPr>
        <p:spPr>
          <a:xfrm>
            <a:off x="457200" y="1600200"/>
            <a:ext cx="8229600" cy="2971800"/>
          </a:xfrm>
        </p:spPr>
        <p:txBody>
          <a:bodyPr>
            <a:noAutofit/>
          </a:bodyPr>
          <a:lstStyle/>
          <a:p>
            <a:pPr lvl="1"/>
            <a:r>
              <a:rPr lang="en-US" sz="3600" dirty="0" smtClean="0"/>
              <a:t>Realign </a:t>
            </a:r>
            <a:r>
              <a:rPr lang="en-US" sz="3600" dirty="0"/>
              <a:t>resources, plan </a:t>
            </a:r>
            <a:r>
              <a:rPr lang="en-US" sz="3600" dirty="0" smtClean="0"/>
              <a:t>schedules earlier, </a:t>
            </a:r>
            <a:r>
              <a:rPr lang="en-US" sz="3600" dirty="0"/>
              <a:t>consider tiers ahead of time, build in </a:t>
            </a:r>
            <a:r>
              <a:rPr lang="en-US" sz="3600" dirty="0" smtClean="0"/>
              <a:t>flexibility</a:t>
            </a:r>
          </a:p>
          <a:p>
            <a:pPr lvl="1"/>
            <a:r>
              <a:rPr lang="en-US" sz="3600" dirty="0" smtClean="0"/>
              <a:t>PBIS implementation written as a board of education goal</a:t>
            </a:r>
          </a:p>
        </p:txBody>
      </p:sp>
      <p:pic>
        <p:nvPicPr>
          <p:cNvPr id="4" name="Picture 3" descr="a cartoon diagram of a group of people huddled togeth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6100" y="4572000"/>
            <a:ext cx="2971800" cy="2117118"/>
          </a:xfrm>
          <a:prstGeom prst="rect">
            <a:avLst/>
          </a:prstGeom>
        </p:spPr>
      </p:pic>
    </p:spTree>
    <p:extLst>
      <p:ext uri="{BB962C8B-B14F-4D97-AF65-F5344CB8AC3E}">
        <p14:creationId xmlns:p14="http://schemas.microsoft.com/office/powerpoint/2010/main" val="177573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Questions </a:t>
            </a:r>
            <a:endParaRPr lang="en-US" dirty="0"/>
          </a:p>
        </p:txBody>
      </p:sp>
      <p:sp>
        <p:nvSpPr>
          <p:cNvPr id="6" name="Content Placeholder 5"/>
          <p:cNvSpPr>
            <a:spLocks noGrp="1"/>
          </p:cNvSpPr>
          <p:nvPr>
            <p:ph idx="1"/>
          </p:nvPr>
        </p:nvSpPr>
        <p:spPr/>
        <p:txBody>
          <a:bodyPr>
            <a:normAutofit lnSpcReduction="10000"/>
          </a:bodyPr>
          <a:lstStyle/>
          <a:p>
            <a:pPr>
              <a:spcBef>
                <a:spcPts val="600"/>
              </a:spcBef>
              <a:spcAft>
                <a:spcPts val="600"/>
              </a:spcAft>
            </a:pPr>
            <a:r>
              <a:rPr lang="en-US" dirty="0" smtClean="0"/>
              <a:t>In your experience, what </a:t>
            </a:r>
            <a:r>
              <a:rPr lang="en-US" u="sng" dirty="0" smtClean="0"/>
              <a:t>barriers</a:t>
            </a:r>
            <a:r>
              <a:rPr lang="en-US" dirty="0" smtClean="0"/>
              <a:t> prevent schools from delivering intensive interventions?</a:t>
            </a:r>
          </a:p>
          <a:p>
            <a:pPr>
              <a:spcBef>
                <a:spcPts val="600"/>
              </a:spcBef>
              <a:spcAft>
                <a:spcPts val="600"/>
              </a:spcAft>
            </a:pPr>
            <a:r>
              <a:rPr lang="en-US" dirty="0" smtClean="0"/>
              <a:t>In your experience, what </a:t>
            </a:r>
            <a:r>
              <a:rPr lang="en-US" u="sng" dirty="0" smtClean="0"/>
              <a:t>facilitates</a:t>
            </a:r>
            <a:r>
              <a:rPr lang="en-US" dirty="0" smtClean="0"/>
              <a:t> high fidelity implementation of intensive interventions &amp; maximum student benefit?</a:t>
            </a:r>
          </a:p>
          <a:p>
            <a:pPr>
              <a:spcBef>
                <a:spcPts val="600"/>
              </a:spcBef>
              <a:spcAft>
                <a:spcPts val="600"/>
              </a:spcAft>
            </a:pPr>
            <a:r>
              <a:rPr lang="en-US" dirty="0" smtClean="0"/>
              <a:t>How </a:t>
            </a:r>
            <a:r>
              <a:rPr lang="en-US" u="sng" dirty="0" smtClean="0"/>
              <a:t>might national, state, or regional TA </a:t>
            </a:r>
            <a:r>
              <a:rPr lang="en-US" dirty="0" smtClean="0"/>
              <a:t>entities help support schools &amp; districts improve their capacity to implement intensive interventions?</a:t>
            </a:r>
          </a:p>
          <a:p>
            <a:pPr>
              <a:spcBef>
                <a:spcPts val="600"/>
              </a:spcBef>
              <a:spcAft>
                <a:spcPts val="600"/>
              </a:spcAft>
            </a:pPr>
            <a:r>
              <a:rPr lang="en-US" dirty="0" smtClean="0"/>
              <a:t>Based on this discussion, what are your recommendations &amp; comments </a:t>
            </a:r>
            <a:r>
              <a:rPr lang="en-US" u="sng" dirty="0" smtClean="0"/>
              <a:t>regarding policy, research, &amp; practice</a:t>
            </a:r>
            <a:r>
              <a:rPr lang="en-US" dirty="0" smtClean="0"/>
              <a:t> with respect to implementation of intensive interventions?</a:t>
            </a:r>
            <a:endParaRPr lang="en-US" dirty="0"/>
          </a:p>
        </p:txBody>
      </p:sp>
      <p:sp>
        <p:nvSpPr>
          <p:cNvPr id="4" name="Slide Number Placeholder 3"/>
          <p:cNvSpPr>
            <a:spLocks noGrp="1"/>
          </p:cNvSpPr>
          <p:nvPr>
            <p:ph type="sldNum" sz="quarter" idx="12"/>
          </p:nvPr>
        </p:nvSpPr>
        <p:spPr/>
        <p:txBody>
          <a:bodyPr/>
          <a:lstStyle/>
          <a:p>
            <a:pPr>
              <a:defRPr/>
            </a:pPr>
            <a:fld id="{6DDFF5C3-A274-410C-AAF1-EF20ECC82187}" type="slidenum">
              <a:rPr lang="en-US" smtClean="0">
                <a:solidFill>
                  <a:srgbClr val="FFFFFF">
                    <a:lumMod val="75000"/>
                  </a:srgbClr>
                </a:solidFill>
              </a:rPr>
              <a:pPr>
                <a:defRPr/>
              </a:pPr>
              <a:t>72</a:t>
            </a:fld>
            <a:endParaRPr lang="en-US" dirty="0">
              <a:solidFill>
                <a:srgbClr val="FFFFFF">
                  <a:lumMod val="75000"/>
                </a:srgbClr>
              </a:solidFill>
            </a:endParaRPr>
          </a:p>
        </p:txBody>
      </p:sp>
    </p:spTree>
    <p:extLst>
      <p:ext uri="{BB962C8B-B14F-4D97-AF65-F5344CB8AC3E}">
        <p14:creationId xmlns:p14="http://schemas.microsoft.com/office/powerpoint/2010/main" val="31087450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 </a:t>
            </a:r>
            <a:endParaRPr lang="en-US" dirty="0"/>
          </a:p>
        </p:txBody>
      </p:sp>
      <p:sp>
        <p:nvSpPr>
          <p:cNvPr id="2" name="Content Placeholder 1"/>
          <p:cNvSpPr>
            <a:spLocks noGrp="1"/>
          </p:cNvSpPr>
          <p:nvPr>
            <p:ph idx="1"/>
          </p:nvPr>
        </p:nvSpPr>
        <p:spPr/>
        <p:txBody>
          <a:bodyPr/>
          <a:lstStyle/>
          <a:p>
            <a:pPr marL="231775" indent="-231775">
              <a:spcBef>
                <a:spcPts val="0"/>
              </a:spcBef>
            </a:pPr>
            <a:r>
              <a:rPr lang="en-US" sz="1500" dirty="0" smtClean="0"/>
              <a:t>Aud, S., Hussar, W., Johnson, F., Kena, G., Roth, E., Manning, E., </a:t>
            </a:r>
            <a:r>
              <a:rPr lang="de-DE" sz="1500" dirty="0" smtClean="0"/>
              <a:t>Wang, X., &amp; Zhang, J.</a:t>
            </a:r>
            <a:r>
              <a:rPr lang="en-US" sz="1500" dirty="0" smtClean="0"/>
              <a:t>. (2012). </a:t>
            </a:r>
            <a:r>
              <a:rPr lang="en-US" sz="1500" i="1" dirty="0" smtClean="0"/>
              <a:t>The condition of education 2012 </a:t>
            </a:r>
            <a:r>
              <a:rPr lang="en-US" sz="1500" dirty="0" smtClean="0"/>
              <a:t>(NCES 2012-045). Washington, DC: U.S. Department of Education, Institute of Education Sciences, National Center for Education Statistics. Retrieved from </a:t>
            </a:r>
            <a:r>
              <a:rPr lang="en-US" sz="1500" dirty="0" smtClean="0">
                <a:hlinkClick r:id="rId2"/>
              </a:rPr>
              <a:t>http://nces.ed.gov/pubs2012/2012045.pdf</a:t>
            </a:r>
            <a:endParaRPr lang="en-US" sz="1500" dirty="0" smtClean="0"/>
          </a:p>
          <a:p>
            <a:pPr marL="231775" indent="-231775"/>
            <a:r>
              <a:rPr lang="en-US" sz="1500" dirty="0" smtClean="0"/>
              <a:t>Fuchs, L.S., Fuchs, D., Powell, S. R., Seethaler, P. M., Cirino, P. T., &amp; Fletcher, J. M. (2008). Intensive intervention for students with mathematics disabilities: Seven principles of effective practice. </a:t>
            </a:r>
            <a:r>
              <a:rPr lang="en-US" sz="1500" i="1" dirty="0" smtClean="0"/>
              <a:t>Learning Disability Quarterly, 31, </a:t>
            </a:r>
            <a:r>
              <a:rPr lang="en-US" sz="1500" dirty="0" smtClean="0"/>
              <a:t>79</a:t>
            </a:r>
            <a:r>
              <a:rPr lang="en-US" sz="1500" dirty="0" smtClean="0">
                <a:latin typeface="Arial"/>
                <a:cs typeface="Arial"/>
              </a:rPr>
              <a:t>–</a:t>
            </a:r>
            <a:r>
              <a:rPr lang="en-US" sz="1500" dirty="0" smtClean="0"/>
              <a:t>92. </a:t>
            </a:r>
          </a:p>
          <a:p>
            <a:pPr marL="231775" indent="-231775"/>
            <a:r>
              <a:rPr lang="en-US" sz="1500" dirty="0" smtClean="0"/>
              <a:t>Gersten, R., Compton, D., Connor, C. M., Dimino, J., Santoro, L., Linan-Thompson, S., &amp; Tilly, W. D. (2008). </a:t>
            </a:r>
            <a:r>
              <a:rPr lang="en-US" sz="1500" i="1" dirty="0" smtClean="0"/>
              <a:t>Assisting students struggling with reading: Response to intervention and multi-tier intervention for reading in the primary grades. A practice guide </a:t>
            </a:r>
            <a:r>
              <a:rPr lang="en-US" sz="1500" dirty="0" smtClean="0"/>
              <a:t>(NCEE 2009-4045). Washington, DC: U.S. Department of Education, Institute of Education Sciences, National Center for Education Evaluation and Regional Assistance. Retrieved from </a:t>
            </a:r>
            <a:r>
              <a:rPr lang="en-US" sz="1500" dirty="0" smtClean="0">
                <a:hlinkClick r:id="rId3"/>
              </a:rPr>
              <a:t>http://ies.ed.gov/ncee/wwc/PracticeGuide.aspx?sid=3</a:t>
            </a:r>
            <a:endParaRPr lang="en-US" sz="1500" dirty="0" smtClean="0"/>
          </a:p>
          <a:p>
            <a:pPr marL="231775" indent="-231775">
              <a:spcBef>
                <a:spcPts val="0"/>
              </a:spcBef>
            </a:pPr>
            <a:r>
              <a:rPr lang="en-US" sz="1500" dirty="0"/>
              <a:t> National Center for Education Statistics. (2013). </a:t>
            </a:r>
            <a:r>
              <a:rPr lang="en-US" sz="1500" i="1" dirty="0"/>
              <a:t>The Nation’s Report Card: A first look: 2013 mathematics and reading </a:t>
            </a:r>
            <a:r>
              <a:rPr lang="en-US" sz="1500" dirty="0"/>
              <a:t>(NCES 2014-451). Washington, DC: U.S. Department of Education, Institute of Education Sciences. Retrieved from </a:t>
            </a:r>
            <a:r>
              <a:rPr lang="en-US" sz="1500" u="sng" dirty="0">
                <a:hlinkClick r:id="rId4"/>
              </a:rPr>
              <a:t>http://nationsreportcard.gov/reading_math_2013</a:t>
            </a:r>
            <a:r>
              <a:rPr lang="en-US" sz="1500" u="sng" dirty="0"/>
              <a:t>.</a:t>
            </a:r>
          </a:p>
          <a:p>
            <a:pPr marL="231775" indent="-231775">
              <a:spcBef>
                <a:spcPts val="0"/>
              </a:spcBef>
            </a:pPr>
            <a:endParaRPr lang="en-US" sz="1400" dirty="0" smtClean="0"/>
          </a:p>
          <a:p>
            <a:endParaRPr lang="en-US" sz="1000" dirty="0"/>
          </a:p>
        </p:txBody>
      </p:sp>
      <p:sp>
        <p:nvSpPr>
          <p:cNvPr id="4" name="Slide Number Placeholder 3"/>
          <p:cNvSpPr>
            <a:spLocks noGrp="1"/>
          </p:cNvSpPr>
          <p:nvPr>
            <p:ph type="sldNum" sz="quarter" idx="12"/>
          </p:nvPr>
        </p:nvSpPr>
        <p:spPr/>
        <p:txBody>
          <a:bodyPr/>
          <a:lstStyle/>
          <a:p>
            <a:pPr algn="r"/>
            <a:fld id="{F3477EC8-074D-41C4-94AE-E9EA7CEEA348}" type="slidenum">
              <a:rPr>
                <a:solidFill>
                  <a:srgbClr val="FFFFFF">
                    <a:lumMod val="75000"/>
                  </a:srgbClr>
                </a:solidFill>
              </a:rPr>
              <a:pPr algn="r"/>
              <a:t>73</a:t>
            </a:fld>
            <a:endParaRPr dirty="0">
              <a:solidFill>
                <a:srgbClr val="FFFFFF">
                  <a:lumMod val="75000"/>
                </a:srgbClr>
              </a:solidFill>
            </a:endParaRPr>
          </a:p>
        </p:txBody>
      </p:sp>
    </p:spTree>
    <p:extLst>
      <p:ext uri="{BB962C8B-B14F-4D97-AF65-F5344CB8AC3E}">
        <p14:creationId xmlns:p14="http://schemas.microsoft.com/office/powerpoint/2010/main" val="2535615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 </a:t>
            </a:r>
            <a:r>
              <a:rPr lang="en-US" dirty="0" smtClean="0"/>
              <a:t> Continued</a:t>
            </a:r>
            <a:endParaRPr lang="en-US" dirty="0"/>
          </a:p>
        </p:txBody>
      </p:sp>
      <p:sp>
        <p:nvSpPr>
          <p:cNvPr id="2" name="Content Placeholder 1"/>
          <p:cNvSpPr>
            <a:spLocks noGrp="1"/>
          </p:cNvSpPr>
          <p:nvPr>
            <p:ph idx="1"/>
          </p:nvPr>
        </p:nvSpPr>
        <p:spPr/>
        <p:txBody>
          <a:bodyPr/>
          <a:lstStyle/>
          <a:p>
            <a:pPr marL="231775" indent="-231775">
              <a:buNone/>
            </a:pPr>
            <a:r>
              <a:rPr lang="en-US" sz="1500" dirty="0" smtClean="0"/>
              <a:t>National Center on Intensive Intervention. (2013). </a:t>
            </a:r>
            <a:r>
              <a:rPr lang="en-US" sz="1500" i="1" dirty="0" smtClean="0"/>
              <a:t>Data-based individualization: A framework for intensive intervention.</a:t>
            </a:r>
            <a:r>
              <a:rPr lang="en-US" sz="1500" dirty="0" smtClean="0"/>
              <a:t> Washington, DC: U.S. Department of Education, Office of Special Education.</a:t>
            </a:r>
          </a:p>
          <a:p>
            <a:pPr marL="231775" indent="-231775">
              <a:buNone/>
            </a:pPr>
            <a:r>
              <a:rPr lang="en-US" sz="1500" dirty="0" err="1" smtClean="0"/>
              <a:t>Planty</a:t>
            </a:r>
            <a:r>
              <a:rPr lang="en-US" sz="1500" dirty="0" smtClean="0"/>
              <a:t>, M., Hussar, W., Snyder, T., </a:t>
            </a:r>
            <a:r>
              <a:rPr lang="en-US" sz="1500" dirty="0" err="1" smtClean="0"/>
              <a:t>Provasnik</a:t>
            </a:r>
            <a:r>
              <a:rPr lang="en-US" sz="1500" dirty="0" smtClean="0"/>
              <a:t>, S., </a:t>
            </a:r>
            <a:r>
              <a:rPr lang="en-US" sz="1500" dirty="0" err="1" smtClean="0"/>
              <a:t>Kena</a:t>
            </a:r>
            <a:r>
              <a:rPr lang="en-US" sz="1500" dirty="0" smtClean="0"/>
              <a:t>, G., </a:t>
            </a:r>
            <a:r>
              <a:rPr lang="en-US" sz="1500" dirty="0" err="1" smtClean="0"/>
              <a:t>Dinkes</a:t>
            </a:r>
            <a:r>
              <a:rPr lang="en-US" sz="1500" dirty="0" smtClean="0"/>
              <a:t>, R., </a:t>
            </a:r>
            <a:r>
              <a:rPr lang="en-US" sz="1500" dirty="0" err="1" smtClean="0"/>
              <a:t>KewalRamani</a:t>
            </a:r>
            <a:r>
              <a:rPr lang="en-US" sz="1500" dirty="0" smtClean="0"/>
              <a:t>, A., &amp; Kemp, J. (2008). The condition of education 2008 (NCES 2008-031). Washington, DC: U.S. Department of Education, Institute of Education Sciences, National Center for Education Statistics. Retrieved from </a:t>
            </a:r>
            <a:r>
              <a:rPr lang="en-US" sz="1500" u="sng" dirty="0" smtClean="0">
                <a:hlinkClick r:id="rId3"/>
              </a:rPr>
              <a:t>http://nces.ed.gov/pubs2008/2008031.pdf</a:t>
            </a:r>
            <a:endParaRPr lang="en-US" sz="1500" dirty="0" smtClean="0"/>
          </a:p>
          <a:p>
            <a:pPr marL="231775" indent="-231775">
              <a:buNone/>
            </a:pPr>
            <a:r>
              <a:rPr lang="en-US" sz="1500" dirty="0" smtClean="0"/>
              <a:t>Sanford, C., Newman, L., Wagner, M., </a:t>
            </a:r>
            <a:r>
              <a:rPr lang="en-US" sz="1500" dirty="0" err="1" smtClean="0"/>
              <a:t>Cameto</a:t>
            </a:r>
            <a:r>
              <a:rPr lang="en-US" sz="1500" dirty="0" smtClean="0"/>
              <a:t>, R., </a:t>
            </a:r>
            <a:r>
              <a:rPr lang="en-US" sz="1500" dirty="0" err="1" smtClean="0"/>
              <a:t>Knokey</a:t>
            </a:r>
            <a:r>
              <a:rPr lang="en-US" sz="1500" dirty="0" smtClean="0"/>
              <a:t>, A.-M., &amp; Shaver, D. (2011). </a:t>
            </a:r>
            <a:r>
              <a:rPr lang="en-US" sz="1500" i="1" dirty="0" smtClean="0"/>
              <a:t>The post-high school outcomes of young adults with disabilities up to 6 years after high school. Key findings from the National Longitudinal Transition Study-2 (NLTS2) </a:t>
            </a:r>
            <a:r>
              <a:rPr lang="en-US" sz="1500" dirty="0" smtClean="0"/>
              <a:t>(NCSER 2011-3004). Menlo Park, CA: SRI International. Retrieved from </a:t>
            </a:r>
            <a:r>
              <a:rPr lang="en-US" sz="1500" dirty="0" smtClean="0">
                <a:hlinkClick r:id="rId4"/>
              </a:rPr>
              <a:t>http://www.ies.ed.gov/ncser/pubs/20113004/pdf/20113004.pdf</a:t>
            </a:r>
            <a:endParaRPr lang="en-US" sz="1500" dirty="0" smtClean="0"/>
          </a:p>
          <a:p>
            <a:pPr marL="231775" indent="-231775">
              <a:buNone/>
            </a:pPr>
            <a:endParaRPr lang="en-US" sz="1400" dirty="0"/>
          </a:p>
          <a:p>
            <a:pPr marL="0" indent="0">
              <a:buNone/>
            </a:pPr>
            <a:endParaRPr lang="en-US" sz="1400" dirty="0"/>
          </a:p>
          <a:p>
            <a:endParaRPr lang="en-US" dirty="0"/>
          </a:p>
          <a:p>
            <a:endParaRPr lang="en-US" dirty="0"/>
          </a:p>
        </p:txBody>
      </p:sp>
      <p:sp>
        <p:nvSpPr>
          <p:cNvPr id="4" name="Slide Number Placeholder 3"/>
          <p:cNvSpPr>
            <a:spLocks noGrp="1"/>
          </p:cNvSpPr>
          <p:nvPr>
            <p:ph type="sldNum" sz="quarter" idx="12"/>
          </p:nvPr>
        </p:nvSpPr>
        <p:spPr/>
        <p:txBody>
          <a:bodyPr/>
          <a:lstStyle/>
          <a:p>
            <a:pPr algn="r"/>
            <a:fld id="{F3477EC8-074D-41C4-94AE-E9EA7CEEA348}" type="slidenum">
              <a:rPr>
                <a:solidFill>
                  <a:srgbClr val="FFFFFF">
                    <a:lumMod val="75000"/>
                  </a:srgbClr>
                </a:solidFill>
              </a:rPr>
              <a:pPr algn="r"/>
              <a:t>74</a:t>
            </a:fld>
            <a:endParaRPr dirty="0">
              <a:solidFill>
                <a:srgbClr val="FFFFFF">
                  <a:lumMod val="75000"/>
                </a:srgbClr>
              </a:solidFill>
            </a:endParaRPr>
          </a:p>
        </p:txBody>
      </p:sp>
    </p:spTree>
    <p:extLst>
      <p:ext uri="{BB962C8B-B14F-4D97-AF65-F5344CB8AC3E}">
        <p14:creationId xmlns:p14="http://schemas.microsoft.com/office/powerpoint/2010/main" val="20148252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3480" y="627965"/>
            <a:ext cx="6781800" cy="830997"/>
          </a:xfrm>
          <a:prstGeom prst="rect">
            <a:avLst/>
          </a:prstGeom>
          <a:noFill/>
        </p:spPr>
        <p:txBody>
          <a:bodyPr wrap="square" rtlCol="0">
            <a:spAutoFit/>
          </a:bodyPr>
          <a:lstStyle/>
          <a:p>
            <a:pPr algn="ctr"/>
            <a:r>
              <a:rPr lang="en-US" sz="4800" dirty="0" smtClean="0">
                <a:solidFill>
                  <a:schemeClr val="bg1">
                    <a:lumMod val="50000"/>
                  </a:schemeClr>
                </a:solidFill>
              </a:rPr>
              <a:t>Contact</a:t>
            </a:r>
            <a:r>
              <a:rPr lang="en-US" sz="3600" dirty="0" smtClean="0"/>
              <a:t> </a:t>
            </a:r>
            <a:endParaRPr lang="en-US" sz="3600" dirty="0"/>
          </a:p>
        </p:txBody>
      </p:sp>
      <p:sp>
        <p:nvSpPr>
          <p:cNvPr id="5" name="Title 4" hidden="1"/>
          <p:cNvSpPr>
            <a:spLocks noGrp="1"/>
          </p:cNvSpPr>
          <p:nvPr>
            <p:ph type="title"/>
          </p:nvPr>
        </p:nvSpPr>
        <p:spPr/>
        <p:txBody>
          <a:bodyPr>
            <a:normAutofit fontScale="90000"/>
          </a:bodyPr>
          <a:lstStyle/>
          <a:p>
            <a:r>
              <a:rPr lang="en-US" dirty="0">
                <a:solidFill>
                  <a:schemeClr val="bg1">
                    <a:lumMod val="50000"/>
                  </a:schemeClr>
                </a:solidFill>
              </a:rPr>
              <a:t>Contact</a:t>
            </a:r>
            <a:r>
              <a:rPr lang="en-US" sz="2800" dirty="0"/>
              <a:t> </a:t>
            </a:r>
            <a:br>
              <a:rPr lang="en-US" sz="2800" dirty="0"/>
            </a:br>
            <a:endParaRPr lang="en-US" dirty="0"/>
          </a:p>
        </p:txBody>
      </p:sp>
      <p:sp>
        <p:nvSpPr>
          <p:cNvPr id="2" name="Text Placeholder 1"/>
          <p:cNvSpPr>
            <a:spLocks noGrp="1"/>
          </p:cNvSpPr>
          <p:nvPr>
            <p:ph idx="1"/>
          </p:nvPr>
        </p:nvSpPr>
        <p:spPr/>
        <p:txBody>
          <a:bodyPr>
            <a:normAutofit/>
          </a:bodyPr>
          <a:lstStyle/>
          <a:p>
            <a:pPr marL="0" lvl="0" indent="0">
              <a:buNone/>
            </a:pPr>
            <a:r>
              <a:rPr lang="en-US" dirty="0" smtClean="0"/>
              <a:t>George </a:t>
            </a:r>
            <a:r>
              <a:rPr lang="en-US" dirty="0" err="1" smtClean="0"/>
              <a:t>Sugai</a:t>
            </a:r>
            <a:endParaRPr lang="en-US" dirty="0" smtClean="0"/>
          </a:p>
          <a:p>
            <a:pPr marL="0" lvl="0" indent="0">
              <a:buNone/>
            </a:pPr>
            <a:r>
              <a:rPr lang="en-US" dirty="0" smtClean="0">
                <a:hlinkClick r:id="rId2"/>
              </a:rPr>
              <a:t>sugai.george@gmail.com</a:t>
            </a:r>
            <a:r>
              <a:rPr lang="en-US" dirty="0" smtClean="0"/>
              <a:t>  </a:t>
            </a:r>
          </a:p>
          <a:p>
            <a:pPr marL="0" lvl="0" indent="0">
              <a:buNone/>
            </a:pPr>
            <a:endParaRPr lang="en-US" dirty="0"/>
          </a:p>
          <a:p>
            <a:pPr marL="0" lvl="0" indent="0">
              <a:buNone/>
            </a:pPr>
            <a:r>
              <a:rPr lang="en-US" dirty="0" smtClean="0"/>
              <a:t>Rod </a:t>
            </a:r>
            <a:r>
              <a:rPr lang="en-US" dirty="0" err="1" smtClean="0"/>
              <a:t>Teeple</a:t>
            </a:r>
            <a:endParaRPr lang="en-US" dirty="0" smtClean="0"/>
          </a:p>
          <a:p>
            <a:pPr marL="0" lvl="0" indent="0">
              <a:buNone/>
            </a:pPr>
            <a:r>
              <a:rPr lang="en-US" dirty="0" smtClean="0">
                <a:hlinkClick r:id="rId3"/>
              </a:rPr>
              <a:t>teepler@ghaps.org</a:t>
            </a:r>
            <a:r>
              <a:rPr lang="en-US" dirty="0" smtClean="0"/>
              <a:t> </a:t>
            </a:r>
            <a:endParaRPr lang="en-US" dirty="0"/>
          </a:p>
          <a:p>
            <a:pPr marL="0" lvl="0" indent="0">
              <a:buNone/>
            </a:pPr>
            <a:endParaRPr lang="en-US" dirty="0" smtClean="0"/>
          </a:p>
          <a:p>
            <a:pPr marL="0" lvl="0" indent="0">
              <a:buNone/>
            </a:pPr>
            <a:r>
              <a:rPr lang="en-US" dirty="0" smtClean="0"/>
              <a:t>Rebecca Zumeta</a:t>
            </a:r>
          </a:p>
          <a:p>
            <a:pPr marL="0" lvl="0" indent="0">
              <a:buNone/>
            </a:pPr>
            <a:r>
              <a:rPr lang="en-US" dirty="0" smtClean="0">
                <a:hlinkClick r:id="rId4"/>
              </a:rPr>
              <a:t>rzumeta@air.org</a:t>
            </a:r>
            <a:r>
              <a:rPr lang="en-US" dirty="0" smtClean="0"/>
              <a:t> </a:t>
            </a:r>
          </a:p>
          <a:p>
            <a:pPr lvl="0"/>
            <a:endParaRPr lang="en-US" dirty="0" smtClean="0"/>
          </a:p>
          <a:p>
            <a:pPr lvl="0"/>
            <a:endParaRPr lang="en-US" dirty="0" smtClean="0"/>
          </a:p>
        </p:txBody>
      </p:sp>
      <p:sp>
        <p:nvSpPr>
          <p:cNvPr id="4" name="Slide Number Placeholder 3"/>
          <p:cNvSpPr>
            <a:spLocks noGrp="1"/>
          </p:cNvSpPr>
          <p:nvPr>
            <p:ph type="sldNum" sz="quarter" idx="12"/>
          </p:nvPr>
        </p:nvSpPr>
        <p:spPr/>
        <p:txBody>
          <a:bodyPr/>
          <a:lstStyle/>
          <a:p>
            <a:fld id="{F3477EC8-074D-41C4-94AE-E9EA7CEEA348}" type="slidenum">
              <a:rPr lang="en-US" smtClean="0"/>
              <a:pPr/>
              <a:t>75</a:t>
            </a:fld>
            <a:endParaRPr lang="en-US" dirty="0"/>
          </a:p>
        </p:txBody>
      </p:sp>
    </p:spTree>
    <p:extLst>
      <p:ext uri="{BB962C8B-B14F-4D97-AF65-F5344CB8AC3E}">
        <p14:creationId xmlns:p14="http://schemas.microsoft.com/office/powerpoint/2010/main" val="428115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Academic Issues </a:t>
            </a:r>
            <a:endParaRPr lang="en-US" dirty="0"/>
          </a:p>
        </p:txBody>
      </p:sp>
      <p:pic>
        <p:nvPicPr>
          <p:cNvPr id="7" name="Picture 16" descr="&quot; &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38100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457200" indent="-457200">
              <a:buAutoNum type="arabicPeriod"/>
            </a:pPr>
            <a:r>
              <a:rPr lang="en-US" dirty="0" smtClean="0"/>
              <a:t>Knowledge and skills are necessary, but not sufficient </a:t>
            </a:r>
          </a:p>
          <a:p>
            <a:pPr marL="457200" indent="-457200">
              <a:buAutoNum type="arabicPeriod"/>
            </a:pPr>
            <a:r>
              <a:rPr lang="en-US" dirty="0" smtClean="0"/>
              <a:t>Confusion about the role of special education </a:t>
            </a:r>
          </a:p>
          <a:p>
            <a:pPr marL="457200" indent="-457200">
              <a:buAutoNum type="arabicPeriod"/>
            </a:pPr>
            <a:r>
              <a:rPr lang="en-US" dirty="0" smtClean="0"/>
              <a:t>Embedding intensive intervention within broader systems change </a:t>
            </a:r>
          </a:p>
          <a:p>
            <a:pPr marL="457200" indent="-457200">
              <a:buAutoNum type="arabicPeriod"/>
            </a:pPr>
            <a:r>
              <a:rPr lang="en-US" dirty="0" smtClean="0"/>
              <a:t>Defining implementation fidelity and evidence </a:t>
            </a:r>
          </a:p>
          <a:p>
            <a:pPr marL="457200" indent="-457200">
              <a:buFont typeface="Wingdings" pitchFamily="2" charset="2"/>
              <a:buAutoNum type="arabicPeriod"/>
            </a:pPr>
            <a:r>
              <a:rPr lang="en-US" dirty="0"/>
              <a:t>Linear implementation of MTSS </a:t>
            </a:r>
          </a:p>
          <a:p>
            <a:pPr marL="0" indent="0">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Tree>
    <p:extLst>
      <p:ext uri="{BB962C8B-B14F-4D97-AF65-F5344CB8AC3E}">
        <p14:creationId xmlns:p14="http://schemas.microsoft.com/office/powerpoint/2010/main" val="3294119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#1: Knowledge </a:t>
            </a:r>
            <a:r>
              <a:rPr lang="en-US" dirty="0"/>
              <a:t>and skills are necessary, but not sufficient </a:t>
            </a:r>
          </a:p>
        </p:txBody>
      </p:sp>
      <p:sp>
        <p:nvSpPr>
          <p:cNvPr id="2" name="Content Placeholder 1"/>
          <p:cNvSpPr>
            <a:spLocks noGrp="1"/>
          </p:cNvSpPr>
          <p:nvPr>
            <p:ph idx="1"/>
          </p:nvPr>
        </p:nvSpPr>
        <p:spPr/>
        <p:txBody>
          <a:bodyPr/>
          <a:lstStyle/>
          <a:p>
            <a:r>
              <a:rPr lang="en-US" sz="3200" dirty="0" smtClean="0"/>
              <a:t>Getting beyond “programs”</a:t>
            </a:r>
          </a:p>
          <a:p>
            <a:r>
              <a:rPr lang="en-US" sz="3200" dirty="0" smtClean="0"/>
              <a:t>Collection and appropriate use of data </a:t>
            </a:r>
          </a:p>
          <a:p>
            <a:r>
              <a:rPr lang="en-US" sz="3200" dirty="0" smtClean="0"/>
              <a:t>Access to skilled interventionists </a:t>
            </a:r>
          </a:p>
          <a:p>
            <a:r>
              <a:rPr lang="en-US" sz="3200" dirty="0" smtClean="0"/>
              <a:t>Professional development opportunities for staff to improve skills </a:t>
            </a:r>
          </a:p>
          <a:p>
            <a:r>
              <a:rPr lang="en-US" sz="3200" dirty="0" smtClean="0"/>
              <a:t>Time to collaborate and plan </a:t>
            </a:r>
          </a:p>
        </p:txBody>
      </p:sp>
      <p:sp>
        <p:nvSpPr>
          <p:cNvPr id="4" name="Slide Number Placeholder 3"/>
          <p:cNvSpPr>
            <a:spLocks noGrp="1"/>
          </p:cNvSpPr>
          <p:nvPr>
            <p:ph type="sldNum" sz="quarter" idx="10"/>
          </p:nvPr>
        </p:nvSpPr>
        <p:spPr/>
        <p:txBody>
          <a:bodyPr/>
          <a:lstStyle/>
          <a:p>
            <a:pPr>
              <a:defRPr/>
            </a:pPr>
            <a:fld id="{DFB04262-1598-482E-9FD8-D5435614D1F0}" type="slidenum">
              <a:rPr lang="en-US" smtClean="0">
                <a:solidFill>
                  <a:srgbClr val="FFFFFF">
                    <a:lumMod val="75000"/>
                  </a:srgbClr>
                </a:solidFill>
              </a:rPr>
              <a:pPr>
                <a:defRPr/>
              </a:pPr>
              <a:t>9</a:t>
            </a:fld>
            <a:endParaRPr lang="en-US" dirty="0">
              <a:solidFill>
                <a:srgbClr val="FFFFFF">
                  <a:lumMod val="75000"/>
                </a:srgbClr>
              </a:solidFill>
            </a:endParaRPr>
          </a:p>
        </p:txBody>
      </p:sp>
    </p:spTree>
    <p:extLst>
      <p:ext uri="{BB962C8B-B14F-4D97-AF65-F5344CB8AC3E}">
        <p14:creationId xmlns:p14="http://schemas.microsoft.com/office/powerpoint/2010/main" val="3001718785"/>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8285</TotalTime>
  <Words>4120</Words>
  <Application>Microsoft Office PowerPoint</Application>
  <PresentationFormat>On-screen Show (4:3)</PresentationFormat>
  <Paragraphs>736</Paragraphs>
  <Slides>75</Slides>
  <Notes>26</Notes>
  <HiddenSlides>0</HiddenSlides>
  <MMClips>0</MMClips>
  <ScaleCrop>false</ScaleCrop>
  <HeadingPairs>
    <vt:vector size="4" baseType="variant">
      <vt:variant>
        <vt:lpstr>Theme</vt:lpstr>
      </vt:variant>
      <vt:variant>
        <vt:i4>13</vt:i4>
      </vt:variant>
      <vt:variant>
        <vt:lpstr>Slide Titles</vt:lpstr>
      </vt:variant>
      <vt:variant>
        <vt:i4>75</vt:i4>
      </vt:variant>
    </vt:vector>
  </HeadingPairs>
  <TitlesOfParts>
    <vt:vector size="88" baseType="lpstr">
      <vt:lpstr>Basic</vt:lpstr>
      <vt:lpstr>Title</vt:lpstr>
      <vt:lpstr>4_Basic</vt:lpstr>
      <vt:lpstr>7_Basic</vt:lpstr>
      <vt:lpstr>1_Basic</vt:lpstr>
      <vt:lpstr>Org Chart</vt:lpstr>
      <vt:lpstr>Contact</vt:lpstr>
      <vt:lpstr>2_Basic</vt:lpstr>
      <vt:lpstr>3_Basic</vt:lpstr>
      <vt:lpstr>Clarity</vt:lpstr>
      <vt:lpstr>1_Office Theme</vt:lpstr>
      <vt:lpstr>Default Design</vt:lpstr>
      <vt:lpstr>1_Clarity</vt:lpstr>
      <vt:lpstr>Can We Get There From Here? :  A Critical Look at the Provision of Intensive Interventions </vt:lpstr>
      <vt:lpstr>Today’s Presentation </vt:lpstr>
      <vt:lpstr>What Is Intensive Intervention?</vt:lpstr>
      <vt:lpstr>Who Needs Intensive  Intervention?</vt:lpstr>
      <vt:lpstr>Why Do We Need  Intensive Intervention? </vt:lpstr>
      <vt:lpstr>Why Do We Need  Intensive Intervention? (continued)</vt:lpstr>
      <vt:lpstr>NCII’s approach:  Data-Based Individualization </vt:lpstr>
      <vt:lpstr>Academic Issues </vt:lpstr>
      <vt:lpstr> #1: Knowledge and skills are necessary, but not sufficient </vt:lpstr>
      <vt:lpstr>#1: Knowledge and skills are necessary, but not sufficient </vt:lpstr>
      <vt:lpstr>#2: Confusion about the role of special education</vt:lpstr>
      <vt:lpstr>#3: Embedding intensive intervention within broader systems change </vt:lpstr>
      <vt:lpstr>#4 Defining implementation fidelity and evidence </vt:lpstr>
      <vt:lpstr>#5: Linear implementation of MTSS </vt:lpstr>
      <vt:lpstr>Social Behavior issues </vt:lpstr>
      <vt:lpstr>Intensive Interventions: Behavior</vt:lpstr>
      <vt:lpstr>PBIS</vt:lpstr>
      <vt:lpstr>PURPOSE </vt:lpstr>
      <vt:lpstr>PROGRESS</vt:lpstr>
      <vt:lpstr>Shaping of MTSS</vt:lpstr>
      <vt:lpstr>Effective Organizations</vt:lpstr>
      <vt:lpstr>CORE FEATURES MTSS/MTBF</vt:lpstr>
      <vt:lpstr>FBA/BIP Elements &amp; System</vt:lpstr>
      <vt:lpstr>INTENSIVE INTERVENTION CONSIDERATIONS – 5 Steps</vt:lpstr>
      <vt:lpstr>INTENSIVE INTERVENTION CONSIDERATIONS – Expanded</vt:lpstr>
      <vt:lpstr>INTENSIVE INTERVENTION CONSIDERATIONS – Step 1</vt:lpstr>
      <vt:lpstr>INTENSIVE INTERVENTION CONSIDERATIONS - Negative Reinforcement</vt:lpstr>
      <vt:lpstr>Theory of Action </vt:lpstr>
      <vt:lpstr>Behavior analytic approach</vt:lpstr>
      <vt:lpstr>Coercive Cycle</vt:lpstr>
      <vt:lpstr>Positive Reinforcement Cycle</vt:lpstr>
      <vt:lpstr>How to jumpstart change?</vt:lpstr>
      <vt:lpstr>INTENSIVE INTERVENTION CONSIDERATIONS – Step 2</vt:lpstr>
      <vt:lpstr>CONTINUUM OF SCHOOL-WIDE  INSTRUCTIONAL &amp;  POSITIVE BEHAVIOR SUPPORT </vt:lpstr>
      <vt:lpstr>CORE FEATURES: School-Wide PBS (Tier 1)</vt:lpstr>
      <vt:lpstr>CORE FEATURES Targeted PBS (Tier 2)</vt:lpstr>
      <vt:lpstr>CORE FEATURES Intensive PBS (Tier 3)</vt:lpstr>
      <vt:lpstr>INTENSIVE INTERVENTION CONSIDERATIONS – Step 3</vt:lpstr>
      <vt:lpstr>Basic MTBF Implementation Framework</vt:lpstr>
      <vt:lpstr>Where are you in implementation process? Adapted from Fixsen &amp; Blase, 2005</vt:lpstr>
      <vt:lpstr>District-Region</vt:lpstr>
      <vt:lpstr>Start </vt:lpstr>
      <vt:lpstr>INTENSIVE INTERVENTION CONSIDERATIONS – Step 4</vt:lpstr>
      <vt:lpstr>Factors Directly &amp; Indirectly Contributing To Student Learning</vt:lpstr>
      <vt:lpstr>INTENSIVE INTERVENTION CONSIDERATIONS </vt:lpstr>
      <vt:lpstr>“How far away is the wood, Dad?”</vt:lpstr>
      <vt:lpstr>Culture = </vt:lpstr>
      <vt:lpstr>Potential for cultural exchange &amp; conflict</vt:lpstr>
      <vt:lpstr>Considerations</vt:lpstr>
      <vt:lpstr>ESTABLISHING CONTINUUM of SWPBS </vt:lpstr>
      <vt:lpstr>Message </vt:lpstr>
      <vt:lpstr>PROGRESS </vt:lpstr>
      <vt:lpstr>INTENSIVE INTERVENTION CONSIDERATIONS – Step 5</vt:lpstr>
      <vt:lpstr>Intensive Intervention Considerations Overall View </vt:lpstr>
      <vt:lpstr>MTSS &amp; Kid Benefit</vt:lpstr>
      <vt:lpstr>MTBF Basic “Logic”</vt:lpstr>
      <vt:lpstr>references</vt:lpstr>
      <vt:lpstr>Advancing education effectiveness</vt:lpstr>
      <vt:lpstr>pictures</vt:lpstr>
      <vt:lpstr>Grand Haven’s Experience </vt:lpstr>
      <vt:lpstr>Grand Haven</vt:lpstr>
      <vt:lpstr>Grand Haven Area Public Schools</vt:lpstr>
      <vt:lpstr>Systems Challenges - Resources </vt:lpstr>
      <vt:lpstr>Systems Challenges - Scheduling  </vt:lpstr>
      <vt:lpstr>Systems Challenges – Decision Making </vt:lpstr>
      <vt:lpstr>Implementation Challenges - Beliefs  </vt:lpstr>
      <vt:lpstr>Implementation Challenges - Behavior </vt:lpstr>
      <vt:lpstr>State Challenges </vt:lpstr>
      <vt:lpstr>Actions - Data </vt:lpstr>
      <vt:lpstr>Actions - Funding </vt:lpstr>
      <vt:lpstr>Actions – Planning at District Level </vt:lpstr>
      <vt:lpstr>Discussion Questions </vt:lpstr>
      <vt:lpstr>References </vt:lpstr>
      <vt:lpstr>References  Continued</vt:lpstr>
      <vt:lpstr>Contact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Intensive Intervention: Expanding Implementation Success through Capacity Building</dc:title>
  <dc:subject>Growing Intensive Intervention: Expanding Implementation Success through Capacity Building</dc:subject>
  <dc:creator>Office of Special Education Programs (OSEP)</dc:creator>
  <cp:lastModifiedBy>Linda Pady</cp:lastModifiedBy>
  <cp:revision>123</cp:revision>
  <dcterms:created xsi:type="dcterms:W3CDTF">2014-06-24T20:02:33Z</dcterms:created>
  <dcterms:modified xsi:type="dcterms:W3CDTF">2014-07-15T21:49:08Z</dcterms:modified>
  <cp:category>Public Domain</cp:category>
</cp:coreProperties>
</file>