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59" r:id="rId2"/>
    <p:sldMasterId id="2147483660"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81"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 Coon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3241" autoAdjust="0"/>
    <p:restoredTop sz="86412" autoAdjust="0"/>
  </p:normalViewPr>
  <p:slideViewPr>
    <p:cSldViewPr snapToGrid="0" snapToObjects="1">
      <p:cViewPr varScale="1">
        <p:scale>
          <a:sx n="98" d="100"/>
          <a:sy n="98" d="100"/>
        </p:scale>
        <p:origin x="-528" y="-102"/>
      </p:cViewPr>
      <p:guideLst>
        <p:guide orient="horz" pos="12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Alexa and Margo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2468084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Image of the writing solo logon on the right</a:t>
            </a:r>
            <a:endParaRPr dirty="0"/>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Image of the OHSU</a:t>
            </a:r>
            <a:r>
              <a:rPr lang="en-US" baseline="0" dirty="0" smtClean="0"/>
              <a:t> logo</a:t>
            </a:r>
            <a:endParaRPr dirty="0"/>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There is an image of the ASU and University of Oregon</a:t>
            </a:r>
            <a:r>
              <a:rPr lang="en-US" baseline="0" dirty="0" smtClean="0"/>
              <a:t> Logos on the right</a:t>
            </a:r>
            <a:endParaRPr dirty="0"/>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There</a:t>
            </a:r>
            <a:r>
              <a:rPr lang="en-US" baseline="0" dirty="0" smtClean="0"/>
              <a:t> is an image of several mobile devices on the right.</a:t>
            </a:r>
            <a:endParaRPr dirty="0"/>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dk1"/>
                </a:solidFill>
                <a:latin typeface="Calibri"/>
                <a:ea typeface="Calibri"/>
                <a:cs typeface="Calibri"/>
                <a:sym typeface="Calibri"/>
              </a:rPr>
              <a:t>platforms contribute to configuration and delivery of software or device - selection of right back-end components and/or delivery systems are essential to success of a technology intervention</a:t>
            </a:r>
          </a:p>
          <a:p>
            <a:pPr>
              <a:spcBef>
                <a:spcPts val="0"/>
              </a:spcBef>
              <a:buNone/>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dk1"/>
                </a:solidFill>
                <a:latin typeface="Calibri"/>
                <a:ea typeface="Calibri"/>
                <a:cs typeface="Calibri"/>
                <a:sym typeface="Calibri"/>
              </a:rPr>
              <a:t>Open -source technologies where computer code can</a:t>
            </a:r>
            <a:r>
              <a:rPr lang="en-US" sz="1800" baseline="0" dirty="0" smtClean="0">
                <a:solidFill>
                  <a:schemeClr val="dk1"/>
                </a:solidFill>
                <a:latin typeface="Calibri"/>
                <a:ea typeface="Calibri"/>
                <a:cs typeface="Calibri"/>
                <a:sym typeface="Calibri"/>
              </a:rPr>
              <a:t> be manipulated for the sake of a project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solidFill>
                <a:schemeClr val="dk1"/>
              </a:solidFill>
              <a:latin typeface="Calibri"/>
              <a:ea typeface="Calibri"/>
              <a:cs typeface="Calibri"/>
              <a:sym typeface="Calibri"/>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solidFill>
                  <a:schemeClr val="dk1"/>
                </a:solidFill>
                <a:latin typeface="Calibri"/>
                <a:ea typeface="Calibri"/>
                <a:cs typeface="Calibri"/>
                <a:sym typeface="Calibri"/>
              </a:rPr>
              <a:t>*there is an image of the </a:t>
            </a:r>
            <a:r>
              <a:rPr lang="en-US" sz="1800" baseline="0" dirty="0" err="1" smtClean="0">
                <a:solidFill>
                  <a:schemeClr val="dk1"/>
                </a:solidFill>
                <a:latin typeface="Calibri"/>
                <a:ea typeface="Calibri"/>
                <a:cs typeface="Calibri"/>
                <a:sym typeface="Calibri"/>
              </a:rPr>
              <a:t>schoology</a:t>
            </a:r>
            <a:r>
              <a:rPr lang="en-US" sz="1800" baseline="0" dirty="0" smtClean="0">
                <a:solidFill>
                  <a:schemeClr val="dk1"/>
                </a:solidFill>
                <a:latin typeface="Calibri"/>
                <a:ea typeface="Calibri"/>
                <a:cs typeface="Calibri"/>
                <a:sym typeface="Calibri"/>
              </a:rPr>
              <a:t> logo on the right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image of a yellow sign with "warning challenges ahead" and an arrow pointing up on the right.</a:t>
            </a:r>
            <a:endParaRPr dirty="0"/>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There</a:t>
            </a:r>
            <a:r>
              <a:rPr lang="en-US" baseline="0" dirty="0" smtClean="0"/>
              <a:t> is an image of the school </a:t>
            </a:r>
            <a:r>
              <a:rPr lang="en-US" baseline="0" dirty="0" err="1" smtClean="0"/>
              <a:t>speedtest</a:t>
            </a:r>
            <a:r>
              <a:rPr lang="en-US" baseline="0" dirty="0" smtClean="0"/>
              <a:t> logo on the right.</a:t>
            </a:r>
            <a:endParaRPr dirty="0"/>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image of a figure holding back the big hand of a clock on the right</a:t>
            </a:r>
            <a:endParaRPr dirty="0"/>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Image of an institutional review board with a globe and 6 figures around the globe</a:t>
            </a:r>
            <a:endParaRPr dirty="0"/>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There is a map of all of the different Stepping Up projects in the United</a:t>
            </a:r>
            <a:r>
              <a:rPr lang="en-US" baseline="0" dirty="0" smtClean="0"/>
              <a:t> States.</a:t>
            </a: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of all different colored hands holding up the globe on the right</a:t>
            </a:r>
          </a:p>
          <a:p>
            <a:pPr>
              <a:spcBef>
                <a:spcPts val="0"/>
              </a:spcBef>
              <a:buNone/>
            </a:pPr>
            <a:endParaRPr dirty="0"/>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Image of a man interviewing a woman in a cartoon on the right.</a:t>
            </a:r>
            <a:endParaRPr dirty="0"/>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there is an image of the Future Quest Island logo on the right.</a:t>
            </a: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an image of the George Mason University logo on the right.</a:t>
            </a:r>
          </a:p>
          <a:p>
            <a:pPr>
              <a:spcBef>
                <a:spcPts val="0"/>
              </a:spcBef>
              <a:buNone/>
            </a:pPr>
            <a:endParaRPr dirty="0"/>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Clr>
                <a:schemeClr val="dk1"/>
              </a:buClr>
              <a:buSzPct val="78571"/>
              <a:buFont typeface="Arial"/>
              <a:buNone/>
            </a:pPr>
            <a:r>
              <a:rPr lang="en-US">
                <a:solidFill>
                  <a:schemeClr val="dk1"/>
                </a:solidFill>
              </a:rPr>
              <a:t>there is an image of the EnvisionIT logo on the right.</a:t>
            </a:r>
          </a:p>
          <a:p>
            <a:pPr>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There</a:t>
            </a:r>
            <a:r>
              <a:rPr lang="en-US" baseline="0" dirty="0" smtClean="0"/>
              <a:t> is an image of the University of Washington ;</a:t>
            </a:r>
            <a:r>
              <a:rPr lang="en-US" baseline="0" dirty="0" err="1" smtClean="0"/>
              <a:t>ogo</a:t>
            </a:r>
            <a:r>
              <a:rPr lang="en-US" baseline="0" dirty="0" smtClean="0"/>
              <a:t> on the right.</a:t>
            </a: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There</a:t>
            </a:r>
            <a:r>
              <a:rPr lang="en-US" baseline="0" dirty="0" smtClean="0"/>
              <a:t> is an image of the SMU logo on the bottom</a:t>
            </a:r>
            <a:endParaRPr dirty="0"/>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rot="5400000">
            <a:off x="4981454" y="2678092"/>
            <a:ext cx="4780344" cy="1484453"/>
          </a:xfrm>
          <a:prstGeom prst="rect">
            <a:avLst/>
          </a:prstGeom>
          <a:noFill/>
          <a:ln>
            <a:noFill/>
          </a:ln>
        </p:spPr>
        <p:txBody>
          <a:bodyPr lIns="91425" tIns="91425" rIns="91425" bIns="91425" anchor="ctr"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rot="5400000">
            <a:off x="1374975" y="708466"/>
            <a:ext cx="4780344" cy="5423704"/>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Questrial"/>
              <a:buChar char="○"/>
              <a:defRPr/>
            </a:lvl1pPr>
            <a:lvl2pPr marL="640080" indent="-178308" algn="l" rtl="0">
              <a:spcBef>
                <a:spcPts val="440"/>
              </a:spcBef>
              <a:buClr>
                <a:schemeClr val="accent1"/>
              </a:buClr>
              <a:buFont typeface="Questrial"/>
              <a:buChar char="○"/>
              <a:defRPr/>
            </a:lvl2pPr>
            <a:lvl3pPr marL="914400" indent="-132080" algn="l" rtl="0">
              <a:spcBef>
                <a:spcPts val="400"/>
              </a:spcBef>
              <a:buClr>
                <a:schemeClr val="accent1"/>
              </a:buClr>
              <a:buFont typeface="Questrial"/>
              <a:buChar char="○"/>
              <a:defRPr/>
            </a:lvl3pPr>
            <a:lvl4pPr marL="1124712" indent="-148844" algn="l" rtl="0">
              <a:spcBef>
                <a:spcPts val="360"/>
              </a:spcBef>
              <a:buClr>
                <a:schemeClr val="accent1"/>
              </a:buClr>
              <a:buFont typeface="Questrial"/>
              <a:buChar char="○"/>
              <a:defRPr/>
            </a:lvl4pPr>
            <a:lvl5pPr marL="1325880" indent="-156464" algn="l" rtl="0">
              <a:spcBef>
                <a:spcPts val="320"/>
              </a:spcBef>
              <a:buClr>
                <a:schemeClr val="accent1"/>
              </a:buClr>
              <a:buFont typeface="Questrial"/>
              <a:buChar char="○"/>
              <a:defRPr/>
            </a:lvl5pPr>
            <a:lvl6pPr marL="1517904" indent="-167639" algn="l" rtl="0">
              <a:spcBef>
                <a:spcPts val="280"/>
              </a:spcBef>
              <a:buClr>
                <a:schemeClr val="accent1"/>
              </a:buClr>
              <a:buFont typeface="Questrial"/>
              <a:buChar char="○"/>
              <a:defRPr/>
            </a:lvl6pPr>
            <a:lvl7pPr marL="1719072" indent="-165608" algn="l" rtl="0">
              <a:spcBef>
                <a:spcPts val="280"/>
              </a:spcBef>
              <a:buClr>
                <a:schemeClr val="accent1"/>
              </a:buClr>
              <a:buFont typeface="Questrial"/>
              <a:buChar char="○"/>
              <a:defRPr/>
            </a:lvl7pPr>
            <a:lvl8pPr marL="1920240" indent="-163575" algn="l" rtl="0">
              <a:spcBef>
                <a:spcPts val="280"/>
              </a:spcBef>
              <a:buClr>
                <a:schemeClr val="accent1"/>
              </a:buClr>
              <a:buFont typeface="Questrial"/>
              <a:buChar char="○"/>
              <a:defRPr/>
            </a:lvl8pPr>
            <a:lvl9pPr marL="2121408" indent="-161543" algn="l" rtl="0">
              <a:spcBef>
                <a:spcPts val="280"/>
              </a:spcBef>
              <a:buClr>
                <a:schemeClr val="accent1"/>
              </a:buClr>
              <a:buFont typeface="Quest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734423" y="2660903"/>
            <a:ext cx="3300983" cy="146303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1" name="Shape 181"/>
          <p:cNvSpPr>
            <a:spLocks noGrp="1"/>
          </p:cNvSpPr>
          <p:nvPr>
            <p:ph type="pic" idx="2"/>
          </p:nvPr>
        </p:nvSpPr>
        <p:spPr>
          <a:xfrm>
            <a:off x="1005208" y="693795"/>
            <a:ext cx="3359623" cy="5468111"/>
          </a:xfrm>
          <a:prstGeom prst="rect">
            <a:avLst/>
          </a:prstGeom>
          <a:noFill/>
          <a:ln>
            <a:noFill/>
          </a:ln>
        </p:spPr>
      </p:sp>
      <p:sp>
        <p:nvSpPr>
          <p:cNvPr id="182" name="Shape 182"/>
          <p:cNvSpPr txBox="1">
            <a:spLocks noGrp="1"/>
          </p:cNvSpPr>
          <p:nvPr>
            <p:ph type="body" idx="1"/>
          </p:nvPr>
        </p:nvSpPr>
        <p:spPr>
          <a:xfrm>
            <a:off x="4734630" y="4133087"/>
            <a:ext cx="3300572" cy="1519560"/>
          </a:xfrm>
          <a:prstGeom prst="rect">
            <a:avLst/>
          </a:prstGeom>
          <a:noFill/>
          <a:ln>
            <a:noFill/>
          </a:ln>
        </p:spPr>
        <p:txBody>
          <a:bodyPr lIns="91425" tIns="91425" rIns="91425" bIns="91425" anchor="t" anchorCtr="0"/>
          <a:lstStyle>
            <a:lvl1pPr marL="0" indent="0" rtl="0">
              <a:spcBef>
                <a:spcPts val="0"/>
              </a:spcBef>
              <a:buClr>
                <a:srgbClr val="424242"/>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5" name="Shape 73"/>
          <p:cNvSpPr txBox="1">
            <a:spLocks noGrp="1"/>
          </p:cNvSpPr>
          <p:nvPr>
            <p:ph type="body" idx="11"/>
          </p:nvPr>
        </p:nvSpPr>
        <p:spPr>
          <a:xfrm>
            <a:off x="4710973" y="0"/>
            <a:ext cx="3384693" cy="594049"/>
          </a:xfrm>
          <a:prstGeom prst="rect">
            <a:avLst/>
          </a:prstGeom>
          <a:noFill/>
          <a:ln>
            <a:noFill/>
          </a:ln>
        </p:spPr>
        <p:txBody>
          <a:bodyPr lIns="91425" tIns="91425" rIns="91425" bIns="91425" anchor="ctr" anchorCtr="0"/>
          <a:lstStyle>
            <a:lvl1pPr marL="0" indent="0" algn="ctr" rtl="0">
              <a:spcBef>
                <a:spcPts val="0"/>
              </a:spcBef>
              <a:buClr>
                <a:srgbClr val="888888"/>
              </a:buClr>
              <a:buFont typeface="Questrial"/>
              <a:buNone/>
              <a:defRPr sz="1600">
                <a:latin typeface="Questrial"/>
              </a:defRPr>
            </a:lvl1pPr>
            <a:lvl2pPr marL="457200" indent="0" rtl="0">
              <a:spcBef>
                <a:spcPts val="0"/>
              </a:spcBef>
              <a:buClr>
                <a:srgbClr val="888888"/>
              </a:buClr>
              <a:buFont typeface="Questrial"/>
              <a:buNone/>
              <a:defRPr/>
            </a:lvl2pPr>
            <a:lvl3pPr marL="914400" indent="0" rtl="0">
              <a:spcBef>
                <a:spcPts val="0"/>
              </a:spcBef>
              <a:buClr>
                <a:srgbClr val="888888"/>
              </a:buClr>
              <a:buFont typeface="Questrial"/>
              <a:buNone/>
              <a:defRPr/>
            </a:lvl3pPr>
            <a:lvl4pPr marL="1371600" indent="0" rtl="0">
              <a:spcBef>
                <a:spcPts val="0"/>
              </a:spcBef>
              <a:buClr>
                <a:srgbClr val="888888"/>
              </a:buClr>
              <a:buFont typeface="Questrial"/>
              <a:buNone/>
              <a:defRPr/>
            </a:lvl4pPr>
            <a:lvl5pPr marL="1828800" indent="0" rtl="0">
              <a:spcBef>
                <a:spcPts val="0"/>
              </a:spcBef>
              <a:buClr>
                <a:srgbClr val="888888"/>
              </a:buClr>
              <a:buFont typeface="Questrial"/>
              <a:buNone/>
              <a:defRPr/>
            </a:lvl5pPr>
            <a:lvl6pPr marL="2286000" indent="0" rtl="0">
              <a:spcBef>
                <a:spcPts val="0"/>
              </a:spcBef>
              <a:buClr>
                <a:srgbClr val="888888"/>
              </a:buClr>
              <a:buFont typeface="Questrial"/>
              <a:buNone/>
              <a:defRPr/>
            </a:lvl6pPr>
            <a:lvl7pPr marL="2743200" indent="0" rtl="0">
              <a:spcBef>
                <a:spcPts val="0"/>
              </a:spcBef>
              <a:buClr>
                <a:srgbClr val="888888"/>
              </a:buClr>
              <a:buFont typeface="Questrial"/>
              <a:buNone/>
              <a:defRPr/>
            </a:lvl7pPr>
            <a:lvl8pPr marL="3200400" indent="0" rtl="0">
              <a:spcBef>
                <a:spcPts val="0"/>
              </a:spcBef>
              <a:buClr>
                <a:srgbClr val="888888"/>
              </a:buClr>
              <a:buFont typeface="Questrial"/>
              <a:buNone/>
              <a:defRPr/>
            </a:lvl8pPr>
            <a:lvl9pPr marL="3657600" indent="0" rtl="0">
              <a:spcBef>
                <a:spcPts val="0"/>
              </a:spcBef>
              <a:buClr>
                <a:srgbClr val="888888"/>
              </a:buClr>
              <a:buFont typeface="Questrial"/>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1"/>
          </p:nvPr>
        </p:nvSpPr>
        <p:spPr>
          <a:xfrm rot="5400000">
            <a:off x="2677318" y="689769"/>
            <a:ext cx="3508375" cy="6777036"/>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Questrial"/>
              <a:buChar char="○"/>
              <a:defRPr/>
            </a:lvl1pPr>
            <a:lvl2pPr marL="640080" indent="-178308" algn="l" rtl="0">
              <a:spcBef>
                <a:spcPts val="440"/>
              </a:spcBef>
              <a:buClr>
                <a:schemeClr val="accent1"/>
              </a:buClr>
              <a:buFont typeface="Questrial"/>
              <a:buChar char="○"/>
              <a:defRPr/>
            </a:lvl2pPr>
            <a:lvl3pPr marL="914400" indent="-132080" algn="l" rtl="0">
              <a:spcBef>
                <a:spcPts val="400"/>
              </a:spcBef>
              <a:buClr>
                <a:schemeClr val="accent1"/>
              </a:buClr>
              <a:buFont typeface="Questrial"/>
              <a:buChar char="○"/>
              <a:defRPr/>
            </a:lvl3pPr>
            <a:lvl4pPr marL="1124712" indent="-148844" algn="l" rtl="0">
              <a:spcBef>
                <a:spcPts val="360"/>
              </a:spcBef>
              <a:buClr>
                <a:schemeClr val="accent1"/>
              </a:buClr>
              <a:buFont typeface="Questrial"/>
              <a:buChar char="○"/>
              <a:defRPr/>
            </a:lvl4pPr>
            <a:lvl5pPr marL="1325880" indent="-156464" algn="l" rtl="0">
              <a:spcBef>
                <a:spcPts val="320"/>
              </a:spcBef>
              <a:buClr>
                <a:schemeClr val="accent1"/>
              </a:buClr>
              <a:buFont typeface="Questrial"/>
              <a:buChar char="○"/>
              <a:defRPr/>
            </a:lvl5pPr>
            <a:lvl6pPr marL="1517904" indent="-167639" algn="l" rtl="0">
              <a:spcBef>
                <a:spcPts val="280"/>
              </a:spcBef>
              <a:buClr>
                <a:schemeClr val="accent1"/>
              </a:buClr>
              <a:buFont typeface="Questrial"/>
              <a:buChar char="○"/>
              <a:defRPr/>
            </a:lvl6pPr>
            <a:lvl7pPr marL="1719072" indent="-165608" algn="l" rtl="0">
              <a:spcBef>
                <a:spcPts val="280"/>
              </a:spcBef>
              <a:buClr>
                <a:schemeClr val="accent1"/>
              </a:buClr>
              <a:buFont typeface="Questrial"/>
              <a:buChar char="○"/>
              <a:defRPr/>
            </a:lvl7pPr>
            <a:lvl8pPr marL="1920240" indent="-163575" algn="l" rtl="0">
              <a:spcBef>
                <a:spcPts val="280"/>
              </a:spcBef>
              <a:buClr>
                <a:schemeClr val="accent1"/>
              </a:buClr>
              <a:buFont typeface="Questrial"/>
              <a:buChar char="○"/>
              <a:defRPr/>
            </a:lvl8pPr>
            <a:lvl9pPr marL="2121408" indent="-161543" algn="l" rtl="0">
              <a:spcBef>
                <a:spcPts val="280"/>
              </a:spcBef>
              <a:buClr>
                <a:schemeClr val="accent1"/>
              </a:buClr>
              <a:buFont typeface="Quest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1"/>
          </p:nvPr>
        </p:nvSpPr>
        <p:spPr>
          <a:xfrm>
            <a:off x="1412111" y="2316008"/>
            <a:ext cx="3057147" cy="639762"/>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4" name="Shape 64"/>
          <p:cNvSpPr txBox="1">
            <a:spLocks noGrp="1"/>
          </p:cNvSpPr>
          <p:nvPr>
            <p:ph type="body" idx="2"/>
          </p:nvPr>
        </p:nvSpPr>
        <p:spPr>
          <a:xfrm>
            <a:off x="1041720" y="2974693"/>
            <a:ext cx="3419855" cy="28357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3"/>
          </p:nvPr>
        </p:nvSpPr>
        <p:spPr>
          <a:xfrm>
            <a:off x="5011837" y="2316009"/>
            <a:ext cx="3055716" cy="639762"/>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6" name="Shape 66"/>
          <p:cNvSpPr txBox="1">
            <a:spLocks noGrp="1"/>
          </p:cNvSpPr>
          <p:nvPr>
            <p:ph type="body" idx="4"/>
          </p:nvPr>
        </p:nvSpPr>
        <p:spPr>
          <a:xfrm>
            <a:off x="4645151" y="2974693"/>
            <a:ext cx="3419855" cy="28357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a:off x="1042416" y="2313432"/>
            <a:ext cx="3419855" cy="3493007"/>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Questrial"/>
              <a:buChar char="○"/>
              <a:defRPr/>
            </a:lvl1pPr>
            <a:lvl2pPr marL="640080" indent="-178308" algn="l" rtl="0">
              <a:spcBef>
                <a:spcPts val="440"/>
              </a:spcBef>
              <a:buClr>
                <a:schemeClr val="accent1"/>
              </a:buClr>
              <a:buFont typeface="Questrial"/>
              <a:buChar char="○"/>
              <a:defRPr/>
            </a:lvl2pPr>
            <a:lvl3pPr marL="914400" indent="-132080" algn="l" rtl="0">
              <a:spcBef>
                <a:spcPts val="400"/>
              </a:spcBef>
              <a:buClr>
                <a:schemeClr val="accent1"/>
              </a:buClr>
              <a:buFont typeface="Questrial"/>
              <a:buChar char="○"/>
              <a:defRPr/>
            </a:lvl3pPr>
            <a:lvl4pPr marL="1124712" indent="-148844" algn="l" rtl="0">
              <a:spcBef>
                <a:spcPts val="360"/>
              </a:spcBef>
              <a:buClr>
                <a:schemeClr val="accent1"/>
              </a:buClr>
              <a:buFont typeface="Questrial"/>
              <a:buChar char="○"/>
              <a:defRPr/>
            </a:lvl4pPr>
            <a:lvl5pPr marL="1325880" indent="-156464" algn="l" rtl="0">
              <a:spcBef>
                <a:spcPts val="320"/>
              </a:spcBef>
              <a:buClr>
                <a:schemeClr val="accent1"/>
              </a:buClr>
              <a:buFont typeface="Questrial"/>
              <a:buChar char="○"/>
              <a:defRPr/>
            </a:lvl5pPr>
            <a:lvl6pPr marL="1517904" indent="-167639" algn="l" rtl="0">
              <a:spcBef>
                <a:spcPts val="280"/>
              </a:spcBef>
              <a:buClr>
                <a:schemeClr val="accent1"/>
              </a:buClr>
              <a:buFont typeface="Questrial"/>
              <a:buChar char="○"/>
              <a:defRPr/>
            </a:lvl6pPr>
            <a:lvl7pPr marL="1719072" indent="-165608" algn="l" rtl="0">
              <a:spcBef>
                <a:spcPts val="280"/>
              </a:spcBef>
              <a:buClr>
                <a:schemeClr val="accent1"/>
              </a:buClr>
              <a:buFont typeface="Questrial"/>
              <a:buChar char="○"/>
              <a:defRPr/>
            </a:lvl7pPr>
            <a:lvl8pPr marL="1920240" indent="-163575" algn="l" rtl="0">
              <a:spcBef>
                <a:spcPts val="280"/>
              </a:spcBef>
              <a:buClr>
                <a:schemeClr val="accent1"/>
              </a:buClr>
              <a:buFont typeface="Questrial"/>
              <a:buChar char="○"/>
              <a:defRPr/>
            </a:lvl8pPr>
            <a:lvl9pPr marL="2121408" indent="-161543" algn="l" rtl="0">
              <a:spcBef>
                <a:spcPts val="280"/>
              </a:spcBef>
              <a:buClr>
                <a:schemeClr val="accent1"/>
              </a:buClr>
              <a:buFont typeface="Questrial"/>
              <a:buChar char="○"/>
              <a:defRPr/>
            </a:lvl9pPr>
          </a:lstStyle>
          <a:p>
            <a:endParaRPr/>
          </a:p>
        </p:txBody>
      </p:sp>
      <p:sp>
        <p:nvSpPr>
          <p:cNvPr id="70" name="Shape 70"/>
          <p:cNvSpPr txBox="1">
            <a:spLocks noGrp="1"/>
          </p:cNvSpPr>
          <p:nvPr>
            <p:ph type="body" idx="2"/>
          </p:nvPr>
        </p:nvSpPr>
        <p:spPr>
          <a:xfrm>
            <a:off x="4645151" y="2313431"/>
            <a:ext cx="3419855" cy="3493007"/>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Questrial"/>
              <a:buChar char="○"/>
              <a:defRPr/>
            </a:lvl1pPr>
            <a:lvl2pPr marL="640080" indent="-178308" algn="l" rtl="0">
              <a:spcBef>
                <a:spcPts val="440"/>
              </a:spcBef>
              <a:buClr>
                <a:schemeClr val="accent1"/>
              </a:buClr>
              <a:buFont typeface="Questrial"/>
              <a:buChar char="○"/>
              <a:defRPr/>
            </a:lvl2pPr>
            <a:lvl3pPr marL="914400" indent="-132080" algn="l" rtl="0">
              <a:spcBef>
                <a:spcPts val="400"/>
              </a:spcBef>
              <a:buClr>
                <a:schemeClr val="accent1"/>
              </a:buClr>
              <a:buFont typeface="Questrial"/>
              <a:buChar char="○"/>
              <a:defRPr/>
            </a:lvl3pPr>
            <a:lvl4pPr marL="1124712" indent="-148844" algn="l" rtl="0">
              <a:spcBef>
                <a:spcPts val="360"/>
              </a:spcBef>
              <a:buClr>
                <a:schemeClr val="accent1"/>
              </a:buClr>
              <a:buFont typeface="Questrial"/>
              <a:buChar char="○"/>
              <a:defRPr/>
            </a:lvl4pPr>
            <a:lvl5pPr marL="1325880" indent="-156464" algn="l" rtl="0">
              <a:spcBef>
                <a:spcPts val="320"/>
              </a:spcBef>
              <a:buClr>
                <a:schemeClr val="accent1"/>
              </a:buClr>
              <a:buFont typeface="Questrial"/>
              <a:buChar char="○"/>
              <a:defRPr/>
            </a:lvl5pPr>
            <a:lvl6pPr marL="1517904" indent="-167639" algn="l" rtl="0">
              <a:spcBef>
                <a:spcPts val="280"/>
              </a:spcBef>
              <a:buClr>
                <a:schemeClr val="accent1"/>
              </a:buClr>
              <a:buFont typeface="Questrial"/>
              <a:buChar char="○"/>
              <a:defRPr/>
            </a:lvl6pPr>
            <a:lvl7pPr marL="1719072" indent="-165608" algn="l" rtl="0">
              <a:spcBef>
                <a:spcPts val="280"/>
              </a:spcBef>
              <a:buClr>
                <a:schemeClr val="accent1"/>
              </a:buClr>
              <a:buFont typeface="Questrial"/>
              <a:buChar char="○"/>
              <a:defRPr/>
            </a:lvl7pPr>
            <a:lvl8pPr marL="1920240" indent="-163575" algn="l" rtl="0">
              <a:spcBef>
                <a:spcPts val="280"/>
              </a:spcBef>
              <a:buClr>
                <a:schemeClr val="accent1"/>
              </a:buClr>
              <a:buFont typeface="Questrial"/>
              <a:buChar char="○"/>
              <a:defRPr/>
            </a:lvl8pPr>
            <a:lvl9pPr marL="2121408" indent="-161543" algn="l" rtl="0">
              <a:spcBef>
                <a:spcPts val="280"/>
              </a:spcBef>
              <a:buClr>
                <a:schemeClr val="accent1"/>
              </a:buClr>
              <a:buFont typeface="Questrial"/>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258645" y="2900828"/>
            <a:ext cx="6637468" cy="136207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a:off x="1258645" y="4267200"/>
            <a:ext cx="6637466" cy="1520413"/>
          </a:xfrm>
          <a:prstGeom prst="rect">
            <a:avLst/>
          </a:prstGeom>
          <a:noFill/>
          <a:ln>
            <a:noFill/>
          </a:ln>
        </p:spPr>
        <p:txBody>
          <a:bodyPr lIns="91425" tIns="91425" rIns="91425" bIns="91425" anchor="t" anchorCtr="0"/>
          <a:lstStyle>
            <a:lvl1pPr marL="0" indent="0" rtl="0">
              <a:spcBef>
                <a:spcPts val="0"/>
              </a:spcBef>
              <a:buClr>
                <a:srgbClr val="888888"/>
              </a:buClr>
              <a:buFont typeface="Questrial"/>
              <a:buNone/>
              <a:defRPr/>
            </a:lvl1pPr>
            <a:lvl2pPr marL="457200" indent="0" rtl="0">
              <a:spcBef>
                <a:spcPts val="0"/>
              </a:spcBef>
              <a:buClr>
                <a:srgbClr val="888888"/>
              </a:buClr>
              <a:buFont typeface="Questrial"/>
              <a:buNone/>
              <a:defRPr/>
            </a:lvl2pPr>
            <a:lvl3pPr marL="914400" indent="0" rtl="0">
              <a:spcBef>
                <a:spcPts val="0"/>
              </a:spcBef>
              <a:buClr>
                <a:srgbClr val="888888"/>
              </a:buClr>
              <a:buFont typeface="Questrial"/>
              <a:buNone/>
              <a:defRPr/>
            </a:lvl3pPr>
            <a:lvl4pPr marL="1371600" indent="0" rtl="0">
              <a:spcBef>
                <a:spcPts val="0"/>
              </a:spcBef>
              <a:buClr>
                <a:srgbClr val="888888"/>
              </a:buClr>
              <a:buFont typeface="Questrial"/>
              <a:buNone/>
              <a:defRPr/>
            </a:lvl4pPr>
            <a:lvl5pPr marL="1828800" indent="0" rtl="0">
              <a:spcBef>
                <a:spcPts val="0"/>
              </a:spcBef>
              <a:buClr>
                <a:srgbClr val="888888"/>
              </a:buClr>
              <a:buFont typeface="Questrial"/>
              <a:buNone/>
              <a:defRPr/>
            </a:lvl5pPr>
            <a:lvl6pPr marL="2286000" indent="0" rtl="0">
              <a:spcBef>
                <a:spcPts val="0"/>
              </a:spcBef>
              <a:buClr>
                <a:srgbClr val="888888"/>
              </a:buClr>
              <a:buFont typeface="Questrial"/>
              <a:buNone/>
              <a:defRPr/>
            </a:lvl6pPr>
            <a:lvl7pPr marL="2743200" indent="0" rtl="0">
              <a:spcBef>
                <a:spcPts val="0"/>
              </a:spcBef>
              <a:buClr>
                <a:srgbClr val="888888"/>
              </a:buClr>
              <a:buFont typeface="Questrial"/>
              <a:buNone/>
              <a:defRPr/>
            </a:lvl7pPr>
            <a:lvl8pPr marL="3200400" indent="0" rtl="0">
              <a:spcBef>
                <a:spcPts val="0"/>
              </a:spcBef>
              <a:buClr>
                <a:srgbClr val="888888"/>
              </a:buClr>
              <a:buFont typeface="Questrial"/>
              <a:buNone/>
              <a:defRPr/>
            </a:lvl8pPr>
            <a:lvl9pPr marL="3657600" indent="0" rtl="0">
              <a:spcBef>
                <a:spcPts val="0"/>
              </a:spcBef>
              <a:buClr>
                <a:srgbClr val="888888"/>
              </a:buClr>
              <a:buFont typeface="Questrial"/>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
          </p:nvPr>
        </p:nvSpPr>
        <p:spPr>
          <a:xfrm>
            <a:off x="1042987" y="2324100"/>
            <a:ext cx="6777036" cy="3508375"/>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Questrial"/>
              <a:buChar char="○"/>
              <a:defRPr/>
            </a:lvl1pPr>
            <a:lvl2pPr marL="640080" indent="-178308" algn="l" rtl="0">
              <a:spcBef>
                <a:spcPts val="440"/>
              </a:spcBef>
              <a:buClr>
                <a:schemeClr val="accent1"/>
              </a:buClr>
              <a:buFont typeface="Questrial"/>
              <a:buChar char="○"/>
              <a:defRPr/>
            </a:lvl2pPr>
            <a:lvl3pPr marL="914400" indent="-132080" algn="l" rtl="0">
              <a:spcBef>
                <a:spcPts val="400"/>
              </a:spcBef>
              <a:buClr>
                <a:schemeClr val="accent1"/>
              </a:buClr>
              <a:buFont typeface="Questrial"/>
              <a:buChar char="○"/>
              <a:defRPr/>
            </a:lvl3pPr>
            <a:lvl4pPr marL="1124712" indent="-148844" algn="l" rtl="0">
              <a:spcBef>
                <a:spcPts val="360"/>
              </a:spcBef>
              <a:buClr>
                <a:schemeClr val="accent1"/>
              </a:buClr>
              <a:buFont typeface="Questrial"/>
              <a:buChar char="○"/>
              <a:defRPr/>
            </a:lvl4pPr>
            <a:lvl5pPr marL="1325880" indent="-156464" algn="l" rtl="0">
              <a:spcBef>
                <a:spcPts val="320"/>
              </a:spcBef>
              <a:buClr>
                <a:schemeClr val="accent1"/>
              </a:buClr>
              <a:buFont typeface="Questrial"/>
              <a:buChar char="○"/>
              <a:defRPr/>
            </a:lvl5pPr>
            <a:lvl6pPr marL="1517904" indent="-167639" algn="l" rtl="0">
              <a:spcBef>
                <a:spcPts val="280"/>
              </a:spcBef>
              <a:buClr>
                <a:schemeClr val="accent1"/>
              </a:buClr>
              <a:buFont typeface="Questrial"/>
              <a:buChar char="○"/>
              <a:defRPr/>
            </a:lvl6pPr>
            <a:lvl7pPr marL="1719072" indent="-165608" algn="l" rtl="0">
              <a:spcBef>
                <a:spcPts val="280"/>
              </a:spcBef>
              <a:buClr>
                <a:schemeClr val="accent1"/>
              </a:buClr>
              <a:buFont typeface="Questrial"/>
              <a:buChar char="○"/>
              <a:defRPr/>
            </a:lvl7pPr>
            <a:lvl8pPr marL="1920240" indent="-163575" algn="l" rtl="0">
              <a:spcBef>
                <a:spcPts val="280"/>
              </a:spcBef>
              <a:buClr>
                <a:schemeClr val="accent1"/>
              </a:buClr>
              <a:buFont typeface="Questrial"/>
              <a:buChar char="○"/>
              <a:defRPr/>
            </a:lvl8pPr>
            <a:lvl9pPr marL="2121408" indent="-161543" algn="l" rtl="0">
              <a:spcBef>
                <a:spcPts val="280"/>
              </a:spcBef>
              <a:buClr>
                <a:schemeClr val="accent1"/>
              </a:buClr>
              <a:buFont typeface="Questrial"/>
              <a:buChar char="○"/>
              <a:defRPr/>
            </a:lvl9pPr>
          </a:lstStyle>
          <a:p>
            <a:endParaRPr dirty="0"/>
          </a:p>
        </p:txBody>
      </p:sp>
      <p:pic>
        <p:nvPicPr>
          <p:cNvPr id="77" name="Shape 77"/>
          <p:cNvPicPr preferRelativeResize="0"/>
          <p:nvPr/>
        </p:nvPicPr>
        <p:blipFill>
          <a:blip r:embed="rId2"/>
          <a:stretch>
            <a:fillRect/>
          </a:stretch>
        </p:blipFill>
        <p:spPr>
          <a:xfrm>
            <a:off x="7820025" y="5835875"/>
            <a:ext cx="792100" cy="634150"/>
          </a:xfrm>
          <a:prstGeom prst="rect">
            <a:avLst/>
          </a:prstGeom>
          <a:noFill/>
          <a:ln>
            <a:noFill/>
          </a:ln>
        </p:spPr>
      </p:pic>
      <p:sp>
        <p:nvSpPr>
          <p:cNvPr id="6" name="Shape 73"/>
          <p:cNvSpPr txBox="1">
            <a:spLocks noGrp="1"/>
          </p:cNvSpPr>
          <p:nvPr>
            <p:ph type="body" idx="11"/>
          </p:nvPr>
        </p:nvSpPr>
        <p:spPr>
          <a:xfrm>
            <a:off x="4710973" y="0"/>
            <a:ext cx="3384693" cy="594049"/>
          </a:xfrm>
          <a:prstGeom prst="rect">
            <a:avLst/>
          </a:prstGeom>
          <a:noFill/>
          <a:ln>
            <a:noFill/>
          </a:ln>
        </p:spPr>
        <p:txBody>
          <a:bodyPr lIns="91425" tIns="91425" rIns="91425" bIns="91425" anchor="ctr" anchorCtr="0"/>
          <a:lstStyle>
            <a:lvl1pPr marL="0" indent="0" algn="ctr" rtl="0">
              <a:spcBef>
                <a:spcPts val="0"/>
              </a:spcBef>
              <a:buClr>
                <a:srgbClr val="888888"/>
              </a:buClr>
              <a:buFont typeface="Questrial"/>
              <a:buNone/>
              <a:defRPr sz="1600">
                <a:latin typeface="Questrial"/>
              </a:defRPr>
            </a:lvl1pPr>
            <a:lvl2pPr marL="457200" indent="0" rtl="0">
              <a:spcBef>
                <a:spcPts val="0"/>
              </a:spcBef>
              <a:buClr>
                <a:srgbClr val="888888"/>
              </a:buClr>
              <a:buFont typeface="Questrial"/>
              <a:buNone/>
              <a:defRPr/>
            </a:lvl2pPr>
            <a:lvl3pPr marL="914400" indent="0" rtl="0">
              <a:spcBef>
                <a:spcPts val="0"/>
              </a:spcBef>
              <a:buClr>
                <a:srgbClr val="888888"/>
              </a:buClr>
              <a:buFont typeface="Questrial"/>
              <a:buNone/>
              <a:defRPr/>
            </a:lvl3pPr>
            <a:lvl4pPr marL="1371600" indent="0" rtl="0">
              <a:spcBef>
                <a:spcPts val="0"/>
              </a:spcBef>
              <a:buClr>
                <a:srgbClr val="888888"/>
              </a:buClr>
              <a:buFont typeface="Questrial"/>
              <a:buNone/>
              <a:defRPr/>
            </a:lvl4pPr>
            <a:lvl5pPr marL="1828800" indent="0" rtl="0">
              <a:spcBef>
                <a:spcPts val="0"/>
              </a:spcBef>
              <a:buClr>
                <a:srgbClr val="888888"/>
              </a:buClr>
              <a:buFont typeface="Questrial"/>
              <a:buNone/>
              <a:defRPr/>
            </a:lvl5pPr>
            <a:lvl6pPr marL="2286000" indent="0" rtl="0">
              <a:spcBef>
                <a:spcPts val="0"/>
              </a:spcBef>
              <a:buClr>
                <a:srgbClr val="888888"/>
              </a:buClr>
              <a:buFont typeface="Questrial"/>
              <a:buNone/>
              <a:defRPr/>
            </a:lvl6pPr>
            <a:lvl7pPr marL="2743200" indent="0" rtl="0">
              <a:spcBef>
                <a:spcPts val="0"/>
              </a:spcBef>
              <a:buClr>
                <a:srgbClr val="888888"/>
              </a:buClr>
              <a:buFont typeface="Questrial"/>
              <a:buNone/>
              <a:defRPr/>
            </a:lvl7pPr>
            <a:lvl8pPr marL="3200400" indent="0" rtl="0">
              <a:spcBef>
                <a:spcPts val="0"/>
              </a:spcBef>
              <a:buClr>
                <a:srgbClr val="888888"/>
              </a:buClr>
              <a:buFont typeface="Questrial"/>
              <a:buNone/>
              <a:defRPr/>
            </a:lvl8pPr>
            <a:lvl9pPr marL="3657600" indent="0" rtl="0">
              <a:spcBef>
                <a:spcPts val="0"/>
              </a:spcBef>
              <a:buClr>
                <a:srgbClr val="888888"/>
              </a:buClr>
              <a:buFont typeface="Questrial"/>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4733364" y="2708475"/>
            <a:ext cx="3313354" cy="1702160"/>
          </a:xfrm>
          <a:prstGeom prst="rect">
            <a:avLst/>
          </a:prstGeom>
          <a:noFill/>
          <a:ln>
            <a:noFill/>
          </a:ln>
        </p:spPr>
        <p:txBody>
          <a:bodyPr lIns="91425" tIns="91425" rIns="91425" bIns="91425" anchor="b" anchorCtr="0"/>
          <a:lstStyle>
            <a:lvl1pPr marL="0" marR="0" indent="0" algn="l" rtl="0">
              <a:spcBef>
                <a:spcPts val="0"/>
              </a:spcBef>
              <a:buClr>
                <a:schemeClr val="accent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29" name="Shape 129"/>
          <p:cNvSpPr txBox="1">
            <a:spLocks noGrp="1"/>
          </p:cNvSpPr>
          <p:nvPr>
            <p:ph type="subTitle" idx="1"/>
          </p:nvPr>
        </p:nvSpPr>
        <p:spPr>
          <a:xfrm>
            <a:off x="4733364" y="4421080"/>
            <a:ext cx="3309803" cy="1260629"/>
          </a:xfrm>
          <a:prstGeom prst="rect">
            <a:avLst/>
          </a:prstGeom>
          <a:noFill/>
          <a:ln>
            <a:noFill/>
          </a:ln>
        </p:spPr>
        <p:txBody>
          <a:bodyPr lIns="91425" tIns="91425" rIns="91425" bIns="91425" anchor="t" anchorCtr="0"/>
          <a:lstStyle>
            <a:lvl1pPr marL="0" marR="0" indent="0" algn="l" rtl="0">
              <a:spcBef>
                <a:spcPts val="360"/>
              </a:spcBef>
              <a:buClr>
                <a:schemeClr val="accent1"/>
              </a:buClr>
              <a:buFont typeface="Questrial"/>
              <a:buNone/>
              <a:defRPr/>
            </a:lvl1pPr>
            <a:lvl2pPr marL="457200" marR="0" indent="0" algn="ctr" rtl="0">
              <a:spcBef>
                <a:spcPts val="440"/>
              </a:spcBef>
              <a:buClr>
                <a:schemeClr val="accent1"/>
              </a:buClr>
              <a:buFont typeface="Questrial"/>
              <a:buNone/>
              <a:defRPr/>
            </a:lvl2pPr>
            <a:lvl3pPr marL="914400" marR="0" indent="0" algn="ctr" rtl="0">
              <a:spcBef>
                <a:spcPts val="400"/>
              </a:spcBef>
              <a:buClr>
                <a:schemeClr val="accent1"/>
              </a:buClr>
              <a:buFont typeface="Questrial"/>
              <a:buNone/>
              <a:defRPr/>
            </a:lvl3pPr>
            <a:lvl4pPr marL="1371600" marR="0" indent="0" algn="ctr" rtl="0">
              <a:spcBef>
                <a:spcPts val="360"/>
              </a:spcBef>
              <a:buClr>
                <a:schemeClr val="accent1"/>
              </a:buClr>
              <a:buFont typeface="Questrial"/>
              <a:buNone/>
              <a:defRPr/>
            </a:lvl4pPr>
            <a:lvl5pPr marL="1828800" marR="0" indent="0" algn="ctr" rtl="0">
              <a:spcBef>
                <a:spcPts val="320"/>
              </a:spcBef>
              <a:buClr>
                <a:schemeClr val="accent1"/>
              </a:buClr>
              <a:buFont typeface="Questrial"/>
              <a:buNone/>
              <a:defRPr/>
            </a:lvl5pPr>
            <a:lvl6pPr marL="2286000" marR="0" indent="0" algn="ctr" rtl="0">
              <a:spcBef>
                <a:spcPts val="280"/>
              </a:spcBef>
              <a:buClr>
                <a:schemeClr val="accent1"/>
              </a:buClr>
              <a:buFont typeface="Questrial"/>
              <a:buNone/>
              <a:defRPr/>
            </a:lvl6pPr>
            <a:lvl7pPr marL="2743200" marR="0" indent="0" algn="ctr" rtl="0">
              <a:spcBef>
                <a:spcPts val="280"/>
              </a:spcBef>
              <a:buClr>
                <a:schemeClr val="accent1"/>
              </a:buClr>
              <a:buFont typeface="Questrial"/>
              <a:buNone/>
              <a:defRPr/>
            </a:lvl7pPr>
            <a:lvl8pPr marL="3200400" marR="0" indent="0" algn="ctr" rtl="0">
              <a:spcBef>
                <a:spcPts val="280"/>
              </a:spcBef>
              <a:buClr>
                <a:schemeClr val="accent1"/>
              </a:buClr>
              <a:buFont typeface="Questrial"/>
              <a:buNone/>
              <a:defRPr/>
            </a:lvl8pPr>
            <a:lvl9pPr marL="3657600" marR="0" indent="0" algn="ctr" rtl="0">
              <a:spcBef>
                <a:spcPts val="280"/>
              </a:spcBef>
              <a:buClr>
                <a:schemeClr val="accent1"/>
              </a:buClr>
              <a:buFont typeface="Quest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4E0F9"/>
            </a:gs>
            <a:gs pos="61999">
              <a:srgbClr val="61A8BF"/>
            </a:gs>
            <a:gs pos="100000">
              <a:srgbClr val="4F97AF"/>
            </a:gs>
          </a:gsLst>
          <a:lin ang="5400000" scaled="0"/>
        </a:gradFill>
        <a:effectLst/>
      </p:bgPr>
    </p:bg>
    <p:spTree>
      <p:nvGrpSpPr>
        <p:cNvPr id="1" name="Shape 4"/>
        <p:cNvGrpSpPr/>
        <p:nvPr/>
      </p:nvGrpSpPr>
      <p:grpSpPr>
        <a:xfrm>
          <a:off x="0" y="0"/>
          <a:ext cx="0" cy="0"/>
          <a:chOff x="0" y="0"/>
          <a:chExt cx="0" cy="0"/>
        </a:xfrm>
      </p:grpSpPr>
      <p:grpSp>
        <p:nvGrpSpPr>
          <p:cNvPr id="5" name="Shape 5"/>
          <p:cNvGrpSpPr/>
          <p:nvPr/>
        </p:nvGrpSpPr>
        <p:grpSpPr>
          <a:xfrm>
            <a:off x="-567371" y="0"/>
            <a:ext cx="10459343" cy="7117070"/>
            <a:chOff x="0" y="0"/>
            <a:chExt cx="2147483647" cy="2147483647"/>
          </a:xfrm>
        </p:grpSpPr>
        <p:grpSp>
          <p:nvGrpSpPr>
            <p:cNvPr id="6" name="Shape 6"/>
            <p:cNvGrpSpPr/>
            <p:nvPr/>
          </p:nvGrpSpPr>
          <p:grpSpPr>
            <a:xfrm>
              <a:off x="132429860" y="0"/>
              <a:ext cx="1877544695" cy="2069312457"/>
              <a:chOff x="0" y="0"/>
              <a:chExt cx="2147483646" cy="2147483646"/>
            </a:xfrm>
          </p:grpSpPr>
          <p:grpSp>
            <p:nvGrpSpPr>
              <p:cNvPr id="7" name="Shape 7"/>
              <p:cNvGrpSpPr/>
              <p:nvPr/>
            </p:nvGrpSpPr>
            <p:grpSpPr>
              <a:xfrm>
                <a:off x="0" y="0"/>
                <a:ext cx="590558045" cy="2147483549"/>
                <a:chOff x="0" y="0"/>
                <a:chExt cx="2147483647" cy="2147483647"/>
              </a:xfrm>
            </p:grpSpPr>
            <p:sp>
              <p:nvSpPr>
                <p:cNvPr id="8" name="Shape 8"/>
                <p:cNvSpPr txBox="1"/>
                <p:nvPr/>
              </p:nvSpPr>
              <p:spPr>
                <a:xfrm>
                  <a:off x="780903131" y="0"/>
                  <a:ext cx="1366580515"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9" name="Shape 9"/>
                <p:cNvSpPr txBox="1"/>
                <p:nvPr/>
              </p:nvSpPr>
              <p:spPr>
                <a:xfrm>
                  <a:off x="0" y="0"/>
                  <a:ext cx="390451561"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 name="Shape 10"/>
                <p:cNvSpPr txBox="1"/>
                <p:nvPr/>
              </p:nvSpPr>
              <p:spPr>
                <a:xfrm>
                  <a:off x="195225782" y="0"/>
                  <a:ext cx="650752619"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grpSp>
            <p:nvGrpSpPr>
              <p:cNvPr id="11" name="Shape 11"/>
              <p:cNvGrpSpPr/>
              <p:nvPr/>
            </p:nvGrpSpPr>
            <p:grpSpPr>
              <a:xfrm>
                <a:off x="99321120" y="0"/>
                <a:ext cx="590558045" cy="2147483549"/>
                <a:chOff x="0" y="0"/>
                <a:chExt cx="2147483647" cy="2147483647"/>
              </a:xfrm>
            </p:grpSpPr>
            <p:sp>
              <p:nvSpPr>
                <p:cNvPr id="12" name="Shape 12"/>
                <p:cNvSpPr txBox="1"/>
                <p:nvPr/>
              </p:nvSpPr>
              <p:spPr>
                <a:xfrm>
                  <a:off x="780903131" y="0"/>
                  <a:ext cx="1366580515"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3" name="Shape 13"/>
                <p:cNvSpPr txBox="1"/>
                <p:nvPr/>
              </p:nvSpPr>
              <p:spPr>
                <a:xfrm>
                  <a:off x="0" y="0"/>
                  <a:ext cx="390451561"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4" name="Shape 14"/>
                <p:cNvSpPr txBox="1"/>
                <p:nvPr/>
              </p:nvSpPr>
              <p:spPr>
                <a:xfrm>
                  <a:off x="195225782" y="0"/>
                  <a:ext cx="650752619"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grpSp>
            <p:nvGrpSpPr>
              <p:cNvPr id="15" name="Shape 15"/>
              <p:cNvGrpSpPr/>
              <p:nvPr/>
            </p:nvGrpSpPr>
            <p:grpSpPr>
              <a:xfrm rot="10800000">
                <a:off x="1556925601" y="97"/>
                <a:ext cx="590558045" cy="2147483549"/>
                <a:chOff x="0" y="0"/>
                <a:chExt cx="2147483647" cy="2147483647"/>
              </a:xfrm>
            </p:grpSpPr>
            <p:sp>
              <p:nvSpPr>
                <p:cNvPr id="16" name="Shape 16"/>
                <p:cNvSpPr txBox="1"/>
                <p:nvPr/>
              </p:nvSpPr>
              <p:spPr>
                <a:xfrm>
                  <a:off x="780903131" y="0"/>
                  <a:ext cx="1366580515"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7" name="Shape 17"/>
                <p:cNvSpPr txBox="1"/>
                <p:nvPr/>
              </p:nvSpPr>
              <p:spPr>
                <a:xfrm>
                  <a:off x="0" y="0"/>
                  <a:ext cx="390451561"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8" name="Shape 18"/>
                <p:cNvSpPr txBox="1"/>
                <p:nvPr/>
              </p:nvSpPr>
              <p:spPr>
                <a:xfrm>
                  <a:off x="195225782" y="0"/>
                  <a:ext cx="650752619"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sp>
            <p:nvSpPr>
              <p:cNvPr id="19" name="Shape 19"/>
              <p:cNvSpPr txBox="1"/>
              <p:nvPr/>
            </p:nvSpPr>
            <p:spPr>
              <a:xfrm>
                <a:off x="894784931" y="0"/>
                <a:ext cx="662140825" cy="2147483549"/>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20" name="Shape 20"/>
              <p:cNvSpPr txBox="1"/>
              <p:nvPr/>
            </p:nvSpPr>
            <p:spPr>
              <a:xfrm>
                <a:off x="680036496" y="0"/>
                <a:ext cx="107374187" cy="2147483549"/>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21" name="Shape 21"/>
              <p:cNvSpPr txBox="1"/>
              <p:nvPr/>
            </p:nvSpPr>
            <p:spPr>
              <a:xfrm>
                <a:off x="733723634" y="0"/>
                <a:ext cx="178956983" cy="2147483549"/>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sp>
          <p:nvSpPr>
            <p:cNvPr id="22" name="Shape 22"/>
            <p:cNvSpPr/>
            <p:nvPr/>
          </p:nvSpPr>
          <p:spPr>
            <a:xfrm>
              <a:off x="129991557" y="1519287493"/>
              <a:ext cx="1877544799" cy="354738625"/>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23" name="Shape 23"/>
            <p:cNvSpPr/>
            <p:nvPr/>
          </p:nvSpPr>
          <p:spPr>
            <a:xfrm>
              <a:off x="129991557" y="1046301775"/>
              <a:ext cx="1877544799" cy="268742068"/>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24" name="Shape 24"/>
            <p:cNvSpPr/>
            <p:nvPr/>
          </p:nvSpPr>
          <p:spPr>
            <a:xfrm>
              <a:off x="127553049" y="1702031819"/>
              <a:ext cx="616907547" cy="365488911"/>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25" name="Shape 25"/>
            <p:cNvSpPr/>
            <p:nvPr/>
          </p:nvSpPr>
          <p:spPr>
            <a:xfrm>
              <a:off x="129991557" y="1594534906"/>
              <a:ext cx="1877544799" cy="446111532"/>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26" name="Shape 26"/>
            <p:cNvSpPr/>
            <p:nvPr/>
          </p:nvSpPr>
          <p:spPr>
            <a:xfrm>
              <a:off x="571336330" y="1548550604"/>
              <a:ext cx="1433761501" cy="518970157"/>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27" name="Shape 27"/>
            <p:cNvSpPr/>
            <p:nvPr/>
          </p:nvSpPr>
          <p:spPr>
            <a:xfrm rot="1799999">
              <a:off x="747634817" y="862742150"/>
              <a:ext cx="328816727" cy="418882187"/>
            </a:xfrm>
            <a:prstGeom prst="hexagon">
              <a:avLst>
                <a:gd name="adj" fmla="val 5345"/>
                <a:gd name="vf" fmla="val 115470"/>
              </a:avLst>
            </a:prstGeom>
            <a:solidFill>
              <a:schemeClr val="lt1">
                <a:alpha val="9803"/>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p:nvPr/>
          </p:nvSpPr>
          <p:spPr>
            <a:xfrm rot="1799999">
              <a:off x="896273774" y="1244990465"/>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29" name="Shape 29"/>
            <p:cNvSpPr/>
            <p:nvPr/>
          </p:nvSpPr>
          <p:spPr>
            <a:xfrm rot="1799999">
              <a:off x="898229739" y="480494140"/>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30" name="Shape 30"/>
            <p:cNvSpPr/>
            <p:nvPr/>
          </p:nvSpPr>
          <p:spPr>
            <a:xfrm rot="1799999">
              <a:off x="743723249" y="98246472"/>
              <a:ext cx="328816727" cy="418882187"/>
            </a:xfrm>
            <a:prstGeom prst="hexagon">
              <a:avLst>
                <a:gd name="adj" fmla="val 5345"/>
                <a:gd name="vf" fmla="val 115470"/>
              </a:avLst>
            </a:prstGeom>
            <a:solidFill>
              <a:schemeClr val="lt1">
                <a:alpha val="3529"/>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31" name="Shape 31"/>
            <p:cNvSpPr/>
            <p:nvPr/>
          </p:nvSpPr>
          <p:spPr>
            <a:xfrm rot="1799999">
              <a:off x="1048824040" y="1624364456"/>
              <a:ext cx="328816727" cy="418882187"/>
            </a:xfrm>
            <a:prstGeom prst="hexagon">
              <a:avLst>
                <a:gd name="adj" fmla="val 5345"/>
                <a:gd name="vf" fmla="val 115470"/>
              </a:avLst>
            </a:prstGeom>
            <a:solidFill>
              <a:schemeClr val="lt1">
                <a:alpha val="549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32" name="Shape 32"/>
            <p:cNvSpPr/>
            <p:nvPr/>
          </p:nvSpPr>
          <p:spPr>
            <a:xfrm rot="1799999">
              <a:off x="53910543" y="1267756472"/>
              <a:ext cx="259024599" cy="418882189"/>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33" name="Shape 33"/>
            <p:cNvSpPr/>
            <p:nvPr/>
          </p:nvSpPr>
          <p:spPr>
            <a:xfrm rot="1799999">
              <a:off x="137432744" y="1630112798"/>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34" name="Shape 34"/>
            <p:cNvSpPr/>
            <p:nvPr/>
          </p:nvSpPr>
          <p:spPr>
            <a:xfrm rot="1799999">
              <a:off x="143300277" y="859868436"/>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35" name="Shape 35"/>
            <p:cNvSpPr/>
            <p:nvPr/>
          </p:nvSpPr>
          <p:spPr>
            <a:xfrm rot="1799999">
              <a:off x="291939027" y="1244990160"/>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36" name="Shape 36"/>
            <p:cNvSpPr/>
            <p:nvPr/>
          </p:nvSpPr>
          <p:spPr>
            <a:xfrm rot="1799999">
              <a:off x="442533767" y="1632986512"/>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37" name="Shape 37"/>
            <p:cNvSpPr/>
            <p:nvPr/>
          </p:nvSpPr>
          <p:spPr>
            <a:xfrm rot="1799999">
              <a:off x="446445542" y="862742150"/>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38" name="Shape 38"/>
            <p:cNvSpPr/>
            <p:nvPr/>
          </p:nvSpPr>
          <p:spPr>
            <a:xfrm rot="1799999">
              <a:off x="295850595" y="471872312"/>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39" name="Shape 39"/>
            <p:cNvSpPr/>
            <p:nvPr/>
          </p:nvSpPr>
          <p:spPr>
            <a:xfrm rot="1799999">
              <a:off x="1529945383" y="1250738502"/>
              <a:ext cx="328816727" cy="418882187"/>
            </a:xfrm>
            <a:prstGeom prst="hexagon">
              <a:avLst>
                <a:gd name="adj" fmla="val 5345"/>
                <a:gd name="vf" fmla="val 115470"/>
              </a:avLst>
            </a:prstGeom>
            <a:solidFill>
              <a:schemeClr val="lt1">
                <a:alpha val="9803"/>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40" name="Shape 40"/>
            <p:cNvSpPr/>
            <p:nvPr/>
          </p:nvSpPr>
          <p:spPr>
            <a:xfrm rot="1799999">
              <a:off x="1682495856" y="1635860835"/>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41" name="Shape 41"/>
            <p:cNvSpPr/>
            <p:nvPr/>
          </p:nvSpPr>
          <p:spPr>
            <a:xfrm rot="1799999">
              <a:off x="1682496063" y="865616473"/>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42" name="Shape 42"/>
            <p:cNvSpPr/>
            <p:nvPr/>
          </p:nvSpPr>
          <p:spPr>
            <a:xfrm rot="1799999">
              <a:off x="1838014501" y="1223733344"/>
              <a:ext cx="255309754" cy="418882189"/>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w="12700" cap="flat">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43" name="Shape 43"/>
            <p:cNvSpPr/>
            <p:nvPr/>
          </p:nvSpPr>
          <p:spPr>
            <a:xfrm rot="1799999">
              <a:off x="1838065769" y="456082739"/>
              <a:ext cx="254994366" cy="419059007"/>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sp>
        <p:nvSpPr>
          <p:cNvPr id="44" name="Shape 44"/>
          <p:cNvSpPr txBox="1"/>
          <p:nvPr/>
        </p:nvSpPr>
        <p:spPr>
          <a:xfrm>
            <a:off x="457200" y="333375"/>
            <a:ext cx="8229600" cy="6186487"/>
          </a:xfrm>
          <a:prstGeom prst="rect">
            <a:avLst/>
          </a:prstGeom>
          <a:solidFill>
            <a:schemeClr val="l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45" name="Shape 45"/>
          <p:cNvSpPr txBox="1"/>
          <p:nvPr/>
        </p:nvSpPr>
        <p:spPr>
          <a:xfrm>
            <a:off x="4560887" y="-22225"/>
            <a:ext cx="3679824" cy="700086"/>
          </a:xfrm>
          <a:prstGeom prst="rect">
            <a:avLst/>
          </a:prstGeom>
          <a:solidFill>
            <a:srgbClr val="F5F5F5"/>
          </a:solidFill>
          <a:ln w="15875" cap="rnd">
            <a:solidFill>
              <a:srgbClr val="0A9BCB"/>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46" name="Shape 46"/>
          <p:cNvSpPr txBox="1"/>
          <p:nvPr/>
        </p:nvSpPr>
        <p:spPr>
          <a:xfrm>
            <a:off x="4649787" y="-22225"/>
            <a:ext cx="3505200" cy="623887"/>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47" name="Shape 47"/>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marL="0" marR="0" indent="0" algn="l" rtl="0">
              <a:spcBef>
                <a:spcPts val="0"/>
              </a:spcBef>
              <a:buClr>
                <a:schemeClr val="accent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8" name="Shape 48"/>
          <p:cNvSpPr txBox="1">
            <a:spLocks noGrp="1"/>
          </p:cNvSpPr>
          <p:nvPr>
            <p:ph type="body" idx="1"/>
          </p:nvPr>
        </p:nvSpPr>
        <p:spPr>
          <a:xfrm>
            <a:off x="1042987" y="2324100"/>
            <a:ext cx="6777036" cy="3508375"/>
          </a:xfrm>
          <a:prstGeom prst="rect">
            <a:avLst/>
          </a:prstGeom>
          <a:noFill/>
          <a:ln>
            <a:noFill/>
          </a:ln>
        </p:spPr>
        <p:txBody>
          <a:bodyPr lIns="91425" tIns="91425" rIns="91425" bIns="91425" anchor="t" anchorCtr="0"/>
          <a:lstStyle>
            <a:lvl1pPr marL="342900" marR="0" indent="-163576" algn="l" rtl="0">
              <a:spcBef>
                <a:spcPts val="480"/>
              </a:spcBef>
              <a:buClr>
                <a:schemeClr val="accent1"/>
              </a:buClr>
              <a:buFont typeface="Questrial"/>
              <a:buChar char="○"/>
              <a:defRPr/>
            </a:lvl1pPr>
            <a:lvl2pPr marL="640080" marR="0" indent="-178308" algn="l" rtl="0">
              <a:spcBef>
                <a:spcPts val="440"/>
              </a:spcBef>
              <a:buClr>
                <a:schemeClr val="accent1"/>
              </a:buClr>
              <a:buFont typeface="Questrial"/>
              <a:buChar char="○"/>
              <a:defRPr/>
            </a:lvl2pPr>
            <a:lvl3pPr marL="914400" marR="0" indent="-132080" algn="l" rtl="0">
              <a:spcBef>
                <a:spcPts val="400"/>
              </a:spcBef>
              <a:buClr>
                <a:schemeClr val="accent1"/>
              </a:buClr>
              <a:buFont typeface="Questrial"/>
              <a:buChar char="○"/>
              <a:defRPr/>
            </a:lvl3pPr>
            <a:lvl4pPr marL="1124712" marR="0" indent="-148844" algn="l" rtl="0">
              <a:spcBef>
                <a:spcPts val="360"/>
              </a:spcBef>
              <a:buClr>
                <a:schemeClr val="accent1"/>
              </a:buClr>
              <a:buFont typeface="Questrial"/>
              <a:buChar char="○"/>
              <a:defRPr/>
            </a:lvl4pPr>
            <a:lvl5pPr marL="1325880" marR="0" indent="-156464" algn="l" rtl="0">
              <a:spcBef>
                <a:spcPts val="320"/>
              </a:spcBef>
              <a:buClr>
                <a:schemeClr val="accent1"/>
              </a:buClr>
              <a:buFont typeface="Questrial"/>
              <a:buChar char="○"/>
              <a:defRPr/>
            </a:lvl5pPr>
            <a:lvl6pPr marL="1517904" marR="0" indent="-167639" algn="l" rtl="0">
              <a:spcBef>
                <a:spcPts val="280"/>
              </a:spcBef>
              <a:buClr>
                <a:schemeClr val="accent1"/>
              </a:buClr>
              <a:buFont typeface="Questrial"/>
              <a:buChar char="○"/>
              <a:defRPr/>
            </a:lvl6pPr>
            <a:lvl7pPr marL="1719072" marR="0" indent="-165608" algn="l" rtl="0">
              <a:spcBef>
                <a:spcPts val="280"/>
              </a:spcBef>
              <a:buClr>
                <a:schemeClr val="accent1"/>
              </a:buClr>
              <a:buFont typeface="Questrial"/>
              <a:buChar char="○"/>
              <a:defRPr/>
            </a:lvl7pPr>
            <a:lvl8pPr marL="1920240" marR="0" indent="-163575" algn="l" rtl="0">
              <a:spcBef>
                <a:spcPts val="280"/>
              </a:spcBef>
              <a:buClr>
                <a:schemeClr val="accent1"/>
              </a:buClr>
              <a:buFont typeface="Questrial"/>
              <a:buChar char="○"/>
              <a:defRPr/>
            </a:lvl8pPr>
            <a:lvl9pPr marL="2121408" marR="0" indent="-161543" algn="l" rtl="0">
              <a:spcBef>
                <a:spcPts val="280"/>
              </a:spcBef>
              <a:buClr>
                <a:schemeClr val="accent1"/>
              </a:buClr>
              <a:buFont typeface="Questrial"/>
              <a:buChar char="○"/>
              <a:defRPr/>
            </a:lvl9pPr>
          </a:lstStyle>
          <a:p>
            <a:endParaRPr/>
          </a:p>
        </p:txBody>
      </p:sp>
      <p:sp>
        <p:nvSpPr>
          <p:cNvPr id="49" name="Shape 49"/>
          <p:cNvSpPr txBox="1">
            <a:spLocks noGrp="1"/>
          </p:cNvSpPr>
          <p:nvPr>
            <p:ph type="dt" idx="10"/>
          </p:nvPr>
        </p:nvSpPr>
        <p:spPr>
          <a:xfrm>
            <a:off x="5997575" y="223837"/>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4641850" y="5851525"/>
            <a:ext cx="3502025"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4649787" y="223837"/>
            <a:ext cx="1331912"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4E0F9"/>
            </a:gs>
            <a:gs pos="61999">
              <a:srgbClr val="61A8BF"/>
            </a:gs>
            <a:gs pos="100000">
              <a:srgbClr val="4F97AF"/>
            </a:gs>
          </a:gsLst>
          <a:lin ang="5400000" scaled="0"/>
        </a:gradFill>
        <a:effectLst/>
      </p:bgPr>
    </p:bg>
    <p:spTree>
      <p:nvGrpSpPr>
        <p:cNvPr id="1" name="Shape 78"/>
        <p:cNvGrpSpPr/>
        <p:nvPr/>
      </p:nvGrpSpPr>
      <p:grpSpPr>
        <a:xfrm>
          <a:off x="0" y="0"/>
          <a:ext cx="0" cy="0"/>
          <a:chOff x="0" y="0"/>
          <a:chExt cx="0" cy="0"/>
        </a:xfrm>
      </p:grpSpPr>
      <p:grpSp>
        <p:nvGrpSpPr>
          <p:cNvPr id="79" name="Shape 79"/>
          <p:cNvGrpSpPr/>
          <p:nvPr/>
        </p:nvGrpSpPr>
        <p:grpSpPr>
          <a:xfrm>
            <a:off x="-645158" y="0"/>
            <a:ext cx="10459343" cy="7117070"/>
            <a:chOff x="0" y="0"/>
            <a:chExt cx="2147483647" cy="2147483647"/>
          </a:xfrm>
        </p:grpSpPr>
        <p:grpSp>
          <p:nvGrpSpPr>
            <p:cNvPr id="80" name="Shape 80"/>
            <p:cNvGrpSpPr/>
            <p:nvPr/>
          </p:nvGrpSpPr>
          <p:grpSpPr>
            <a:xfrm>
              <a:off x="132429860" y="0"/>
              <a:ext cx="1877544695" cy="2069312457"/>
              <a:chOff x="0" y="0"/>
              <a:chExt cx="2147483646" cy="2147483646"/>
            </a:xfrm>
          </p:grpSpPr>
          <p:grpSp>
            <p:nvGrpSpPr>
              <p:cNvPr id="81" name="Shape 81"/>
              <p:cNvGrpSpPr/>
              <p:nvPr/>
            </p:nvGrpSpPr>
            <p:grpSpPr>
              <a:xfrm>
                <a:off x="0" y="0"/>
                <a:ext cx="590558045" cy="2147483549"/>
                <a:chOff x="0" y="0"/>
                <a:chExt cx="2147483647" cy="2147483647"/>
              </a:xfrm>
            </p:grpSpPr>
            <p:sp>
              <p:nvSpPr>
                <p:cNvPr id="82" name="Shape 82"/>
                <p:cNvSpPr txBox="1"/>
                <p:nvPr/>
              </p:nvSpPr>
              <p:spPr>
                <a:xfrm>
                  <a:off x="780903131" y="0"/>
                  <a:ext cx="1366580515"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3" name="Shape 83"/>
                <p:cNvSpPr txBox="1"/>
                <p:nvPr/>
              </p:nvSpPr>
              <p:spPr>
                <a:xfrm>
                  <a:off x="0" y="0"/>
                  <a:ext cx="390451561"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4" name="Shape 84"/>
                <p:cNvSpPr txBox="1"/>
                <p:nvPr/>
              </p:nvSpPr>
              <p:spPr>
                <a:xfrm>
                  <a:off x="195225782" y="0"/>
                  <a:ext cx="650752619"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grpSp>
            <p:nvGrpSpPr>
              <p:cNvPr id="85" name="Shape 85"/>
              <p:cNvGrpSpPr/>
              <p:nvPr/>
            </p:nvGrpSpPr>
            <p:grpSpPr>
              <a:xfrm>
                <a:off x="99321120" y="0"/>
                <a:ext cx="590558045" cy="2147483549"/>
                <a:chOff x="0" y="0"/>
                <a:chExt cx="2147483647" cy="2147483647"/>
              </a:xfrm>
            </p:grpSpPr>
            <p:sp>
              <p:nvSpPr>
                <p:cNvPr id="86" name="Shape 86"/>
                <p:cNvSpPr txBox="1"/>
                <p:nvPr/>
              </p:nvSpPr>
              <p:spPr>
                <a:xfrm>
                  <a:off x="780903131" y="0"/>
                  <a:ext cx="1366580515"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7" name="Shape 87"/>
                <p:cNvSpPr txBox="1"/>
                <p:nvPr/>
              </p:nvSpPr>
              <p:spPr>
                <a:xfrm>
                  <a:off x="0" y="0"/>
                  <a:ext cx="390451561"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8" name="Shape 88"/>
                <p:cNvSpPr txBox="1"/>
                <p:nvPr/>
              </p:nvSpPr>
              <p:spPr>
                <a:xfrm>
                  <a:off x="195225782" y="0"/>
                  <a:ext cx="650752619"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grpSp>
            <p:nvGrpSpPr>
              <p:cNvPr id="89" name="Shape 89"/>
              <p:cNvGrpSpPr/>
              <p:nvPr/>
            </p:nvGrpSpPr>
            <p:grpSpPr>
              <a:xfrm rot="10800000">
                <a:off x="1556925601" y="97"/>
                <a:ext cx="590558045" cy="2147483549"/>
                <a:chOff x="0" y="0"/>
                <a:chExt cx="2147483647" cy="2147483647"/>
              </a:xfrm>
            </p:grpSpPr>
            <p:sp>
              <p:nvSpPr>
                <p:cNvPr id="90" name="Shape 90"/>
                <p:cNvSpPr txBox="1"/>
                <p:nvPr/>
              </p:nvSpPr>
              <p:spPr>
                <a:xfrm>
                  <a:off x="780903131" y="0"/>
                  <a:ext cx="1366580515"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91" name="Shape 91"/>
                <p:cNvSpPr txBox="1"/>
                <p:nvPr/>
              </p:nvSpPr>
              <p:spPr>
                <a:xfrm>
                  <a:off x="0" y="0"/>
                  <a:ext cx="390451561"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92" name="Shape 92"/>
                <p:cNvSpPr txBox="1"/>
                <p:nvPr/>
              </p:nvSpPr>
              <p:spPr>
                <a:xfrm>
                  <a:off x="195225782" y="0"/>
                  <a:ext cx="650752619"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sp>
            <p:nvSpPr>
              <p:cNvPr id="93" name="Shape 93"/>
              <p:cNvSpPr txBox="1"/>
              <p:nvPr/>
            </p:nvSpPr>
            <p:spPr>
              <a:xfrm>
                <a:off x="894784931" y="0"/>
                <a:ext cx="662140825" cy="2147483549"/>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94" name="Shape 94"/>
              <p:cNvSpPr txBox="1"/>
              <p:nvPr/>
            </p:nvSpPr>
            <p:spPr>
              <a:xfrm>
                <a:off x="680036496" y="0"/>
                <a:ext cx="107374187" cy="2147483549"/>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95" name="Shape 95"/>
              <p:cNvSpPr txBox="1"/>
              <p:nvPr/>
            </p:nvSpPr>
            <p:spPr>
              <a:xfrm>
                <a:off x="733723634" y="0"/>
                <a:ext cx="178956983" cy="2147483549"/>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sp>
          <p:nvSpPr>
            <p:cNvPr id="96" name="Shape 96"/>
            <p:cNvSpPr/>
            <p:nvPr/>
          </p:nvSpPr>
          <p:spPr>
            <a:xfrm>
              <a:off x="129991557" y="1519287493"/>
              <a:ext cx="1877544799" cy="354738625"/>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97" name="Shape 97"/>
            <p:cNvSpPr/>
            <p:nvPr/>
          </p:nvSpPr>
          <p:spPr>
            <a:xfrm>
              <a:off x="129991557" y="1046301775"/>
              <a:ext cx="1877544799" cy="268742068"/>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98" name="Shape 98"/>
            <p:cNvSpPr/>
            <p:nvPr/>
          </p:nvSpPr>
          <p:spPr>
            <a:xfrm>
              <a:off x="127553049" y="1702031819"/>
              <a:ext cx="616907547" cy="365488911"/>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99" name="Shape 99"/>
            <p:cNvSpPr/>
            <p:nvPr/>
          </p:nvSpPr>
          <p:spPr>
            <a:xfrm>
              <a:off x="129991557" y="1594534906"/>
              <a:ext cx="1877544799" cy="446111532"/>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0" name="Shape 100"/>
            <p:cNvSpPr/>
            <p:nvPr/>
          </p:nvSpPr>
          <p:spPr>
            <a:xfrm>
              <a:off x="571336330" y="1548550604"/>
              <a:ext cx="1433761501" cy="518970157"/>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1" name="Shape 101"/>
            <p:cNvSpPr/>
            <p:nvPr/>
          </p:nvSpPr>
          <p:spPr>
            <a:xfrm rot="1799999">
              <a:off x="747634817" y="862742150"/>
              <a:ext cx="328816727" cy="418882187"/>
            </a:xfrm>
            <a:prstGeom prst="hexagon">
              <a:avLst>
                <a:gd name="adj" fmla="val 5345"/>
                <a:gd name="vf" fmla="val 115470"/>
              </a:avLst>
            </a:prstGeom>
            <a:solidFill>
              <a:schemeClr val="lt1">
                <a:alpha val="9803"/>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2" name="Shape 102"/>
            <p:cNvSpPr/>
            <p:nvPr/>
          </p:nvSpPr>
          <p:spPr>
            <a:xfrm rot="1799999">
              <a:off x="896273774" y="1244990465"/>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3" name="Shape 103"/>
            <p:cNvSpPr/>
            <p:nvPr/>
          </p:nvSpPr>
          <p:spPr>
            <a:xfrm rot="1799999">
              <a:off x="898229739" y="480494140"/>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4" name="Shape 104"/>
            <p:cNvSpPr/>
            <p:nvPr/>
          </p:nvSpPr>
          <p:spPr>
            <a:xfrm rot="1799999">
              <a:off x="743723249" y="98246472"/>
              <a:ext cx="328816727" cy="418882187"/>
            </a:xfrm>
            <a:prstGeom prst="hexagon">
              <a:avLst>
                <a:gd name="adj" fmla="val 5345"/>
                <a:gd name="vf" fmla="val 115470"/>
              </a:avLst>
            </a:prstGeom>
            <a:solidFill>
              <a:schemeClr val="lt1">
                <a:alpha val="3529"/>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5" name="Shape 105"/>
            <p:cNvSpPr/>
            <p:nvPr/>
          </p:nvSpPr>
          <p:spPr>
            <a:xfrm rot="1799999">
              <a:off x="1048824040" y="1624364456"/>
              <a:ext cx="328816727" cy="418882187"/>
            </a:xfrm>
            <a:prstGeom prst="hexagon">
              <a:avLst>
                <a:gd name="adj" fmla="val 5345"/>
                <a:gd name="vf" fmla="val 115470"/>
              </a:avLst>
            </a:prstGeom>
            <a:solidFill>
              <a:schemeClr val="lt1">
                <a:alpha val="549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6" name="Shape 106"/>
            <p:cNvSpPr/>
            <p:nvPr/>
          </p:nvSpPr>
          <p:spPr>
            <a:xfrm rot="1799999">
              <a:off x="53910543" y="1267756472"/>
              <a:ext cx="259024599" cy="418882189"/>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7" name="Shape 107"/>
            <p:cNvSpPr/>
            <p:nvPr/>
          </p:nvSpPr>
          <p:spPr>
            <a:xfrm rot="1799999">
              <a:off x="137432744" y="1630112798"/>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8" name="Shape 108"/>
            <p:cNvSpPr/>
            <p:nvPr/>
          </p:nvSpPr>
          <p:spPr>
            <a:xfrm rot="1799999">
              <a:off x="143300277" y="859868436"/>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09" name="Shape 109"/>
            <p:cNvSpPr/>
            <p:nvPr/>
          </p:nvSpPr>
          <p:spPr>
            <a:xfrm rot="1799999">
              <a:off x="291939027" y="1244990160"/>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10" name="Shape 110"/>
            <p:cNvSpPr/>
            <p:nvPr/>
          </p:nvSpPr>
          <p:spPr>
            <a:xfrm rot="1799999">
              <a:off x="442533767" y="1632986512"/>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11" name="Shape 111"/>
            <p:cNvSpPr/>
            <p:nvPr/>
          </p:nvSpPr>
          <p:spPr>
            <a:xfrm rot="1799999">
              <a:off x="446445542" y="862742150"/>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12" name="Shape 112"/>
            <p:cNvSpPr/>
            <p:nvPr/>
          </p:nvSpPr>
          <p:spPr>
            <a:xfrm rot="1799999">
              <a:off x="295850595" y="471872312"/>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13" name="Shape 113"/>
            <p:cNvSpPr/>
            <p:nvPr/>
          </p:nvSpPr>
          <p:spPr>
            <a:xfrm rot="1799999">
              <a:off x="1529945383" y="1250738502"/>
              <a:ext cx="328816727" cy="418882187"/>
            </a:xfrm>
            <a:prstGeom prst="hexagon">
              <a:avLst>
                <a:gd name="adj" fmla="val 5345"/>
                <a:gd name="vf" fmla="val 115470"/>
              </a:avLst>
            </a:prstGeom>
            <a:solidFill>
              <a:schemeClr val="lt1">
                <a:alpha val="9803"/>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14" name="Shape 114"/>
            <p:cNvSpPr/>
            <p:nvPr/>
          </p:nvSpPr>
          <p:spPr>
            <a:xfrm rot="1799999">
              <a:off x="1682495856" y="1635860835"/>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15" name="Shape 115"/>
            <p:cNvSpPr/>
            <p:nvPr/>
          </p:nvSpPr>
          <p:spPr>
            <a:xfrm rot="1799999">
              <a:off x="1682496063" y="865616473"/>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16" name="Shape 116"/>
            <p:cNvSpPr/>
            <p:nvPr/>
          </p:nvSpPr>
          <p:spPr>
            <a:xfrm rot="1799999">
              <a:off x="1838014501" y="1223733344"/>
              <a:ext cx="255309754" cy="418882189"/>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w="12700" cap="flat">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17" name="Shape 117"/>
            <p:cNvSpPr/>
            <p:nvPr/>
          </p:nvSpPr>
          <p:spPr>
            <a:xfrm rot="1799999">
              <a:off x="1838065769" y="456082739"/>
              <a:ext cx="254994366" cy="419059007"/>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sp>
        <p:nvSpPr>
          <p:cNvPr id="118" name="Shape 118"/>
          <p:cNvSpPr txBox="1"/>
          <p:nvPr/>
        </p:nvSpPr>
        <p:spPr>
          <a:xfrm>
            <a:off x="4560887" y="-22225"/>
            <a:ext cx="3679824" cy="6272212"/>
          </a:xfrm>
          <a:prstGeom prst="rect">
            <a:avLst/>
          </a:prstGeom>
          <a:solidFill>
            <a:srgbClr val="F5F5F5"/>
          </a:solidFill>
          <a:ln w="15875" cap="rnd">
            <a:solidFill>
              <a:srgbClr val="0A9BCB"/>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19" name="Shape 119"/>
          <p:cNvSpPr txBox="1"/>
          <p:nvPr/>
        </p:nvSpPr>
        <p:spPr>
          <a:xfrm>
            <a:off x="4649787" y="-22225"/>
            <a:ext cx="3505200" cy="2312987"/>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20" name="Shape 120"/>
          <p:cNvSpPr txBox="1"/>
          <p:nvPr/>
        </p:nvSpPr>
        <p:spPr>
          <a:xfrm>
            <a:off x="4651375" y="6088062"/>
            <a:ext cx="3505200" cy="8255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21" name="Shape 121"/>
          <p:cNvSpPr txBox="1"/>
          <p:nvPr/>
        </p:nvSpPr>
        <p:spPr>
          <a:xfrm>
            <a:off x="4651375" y="6088062"/>
            <a:ext cx="3505200" cy="8255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22" name="Shape 122"/>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marL="0" marR="0" indent="0" algn="l" rtl="0">
              <a:spcBef>
                <a:spcPts val="0"/>
              </a:spcBef>
              <a:buClr>
                <a:schemeClr val="accent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3" name="Shape 123"/>
          <p:cNvSpPr txBox="1">
            <a:spLocks noGrp="1"/>
          </p:cNvSpPr>
          <p:nvPr>
            <p:ph type="body" idx="1"/>
          </p:nvPr>
        </p:nvSpPr>
        <p:spPr>
          <a:xfrm>
            <a:off x="1042987" y="2324100"/>
            <a:ext cx="6777036" cy="3508375"/>
          </a:xfrm>
          <a:prstGeom prst="rect">
            <a:avLst/>
          </a:prstGeom>
          <a:noFill/>
          <a:ln>
            <a:noFill/>
          </a:ln>
        </p:spPr>
        <p:txBody>
          <a:bodyPr lIns="91425" tIns="91425" rIns="91425" bIns="91425" anchor="t" anchorCtr="0"/>
          <a:lstStyle>
            <a:lvl1pPr marL="342900" marR="0" indent="-163576" algn="l" rtl="0">
              <a:spcBef>
                <a:spcPts val="480"/>
              </a:spcBef>
              <a:buClr>
                <a:schemeClr val="accent1"/>
              </a:buClr>
              <a:buFont typeface="Questrial"/>
              <a:buChar char="○"/>
              <a:defRPr/>
            </a:lvl1pPr>
            <a:lvl2pPr marL="640080" marR="0" indent="-178308" algn="l" rtl="0">
              <a:spcBef>
                <a:spcPts val="440"/>
              </a:spcBef>
              <a:buClr>
                <a:schemeClr val="accent1"/>
              </a:buClr>
              <a:buFont typeface="Questrial"/>
              <a:buChar char="○"/>
              <a:defRPr/>
            </a:lvl2pPr>
            <a:lvl3pPr marL="914400" marR="0" indent="-132080" algn="l" rtl="0">
              <a:spcBef>
                <a:spcPts val="400"/>
              </a:spcBef>
              <a:buClr>
                <a:schemeClr val="accent1"/>
              </a:buClr>
              <a:buFont typeface="Questrial"/>
              <a:buChar char="○"/>
              <a:defRPr/>
            </a:lvl3pPr>
            <a:lvl4pPr marL="1124712" marR="0" indent="-148844" algn="l" rtl="0">
              <a:spcBef>
                <a:spcPts val="360"/>
              </a:spcBef>
              <a:buClr>
                <a:schemeClr val="accent1"/>
              </a:buClr>
              <a:buFont typeface="Questrial"/>
              <a:buChar char="○"/>
              <a:defRPr/>
            </a:lvl4pPr>
            <a:lvl5pPr marL="1325880" marR="0" indent="-156464" algn="l" rtl="0">
              <a:spcBef>
                <a:spcPts val="320"/>
              </a:spcBef>
              <a:buClr>
                <a:schemeClr val="accent1"/>
              </a:buClr>
              <a:buFont typeface="Questrial"/>
              <a:buChar char="○"/>
              <a:defRPr/>
            </a:lvl5pPr>
            <a:lvl6pPr marL="1517904" marR="0" indent="-167639" algn="l" rtl="0">
              <a:spcBef>
                <a:spcPts val="280"/>
              </a:spcBef>
              <a:buClr>
                <a:schemeClr val="accent1"/>
              </a:buClr>
              <a:buFont typeface="Questrial"/>
              <a:buChar char="○"/>
              <a:defRPr/>
            </a:lvl6pPr>
            <a:lvl7pPr marL="1719072" marR="0" indent="-165608" algn="l" rtl="0">
              <a:spcBef>
                <a:spcPts val="280"/>
              </a:spcBef>
              <a:buClr>
                <a:schemeClr val="accent1"/>
              </a:buClr>
              <a:buFont typeface="Questrial"/>
              <a:buChar char="○"/>
              <a:defRPr/>
            </a:lvl7pPr>
            <a:lvl8pPr marL="1920240" marR="0" indent="-163575" algn="l" rtl="0">
              <a:spcBef>
                <a:spcPts val="280"/>
              </a:spcBef>
              <a:buClr>
                <a:schemeClr val="accent1"/>
              </a:buClr>
              <a:buFont typeface="Questrial"/>
              <a:buChar char="○"/>
              <a:defRPr/>
            </a:lvl8pPr>
            <a:lvl9pPr marL="2121408" marR="0" indent="-161543" algn="l" rtl="0">
              <a:spcBef>
                <a:spcPts val="280"/>
              </a:spcBef>
              <a:buClr>
                <a:schemeClr val="accent1"/>
              </a:buClr>
              <a:buFont typeface="Questrial"/>
              <a:buChar char="○"/>
              <a:defRPr/>
            </a:lvl9pPr>
          </a:lstStyle>
          <a:p>
            <a:endParaRPr/>
          </a:p>
        </p:txBody>
      </p:sp>
      <p:sp>
        <p:nvSpPr>
          <p:cNvPr id="124" name="Shape 124"/>
          <p:cNvSpPr txBox="1">
            <a:spLocks noGrp="1"/>
          </p:cNvSpPr>
          <p:nvPr>
            <p:ph type="dt" idx="10"/>
          </p:nvPr>
        </p:nvSpPr>
        <p:spPr>
          <a:xfrm>
            <a:off x="4738687" y="1516062"/>
            <a:ext cx="2133599" cy="75247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5" name="Shape 125"/>
          <p:cNvSpPr txBox="1">
            <a:spLocks noGrp="1"/>
          </p:cNvSpPr>
          <p:nvPr>
            <p:ph type="ftr" idx="11"/>
          </p:nvPr>
        </p:nvSpPr>
        <p:spPr>
          <a:xfrm>
            <a:off x="5303837" y="5719762"/>
            <a:ext cx="2830511"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6" name="Shape 126"/>
          <p:cNvSpPr txBox="1">
            <a:spLocks noGrp="1"/>
          </p:cNvSpPr>
          <p:nvPr>
            <p:ph type="sldNum" idx="12"/>
          </p:nvPr>
        </p:nvSpPr>
        <p:spPr>
          <a:xfrm>
            <a:off x="4649787" y="5719762"/>
            <a:ext cx="642936"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94E0F9"/>
            </a:gs>
            <a:gs pos="61999">
              <a:srgbClr val="61A8BF"/>
            </a:gs>
            <a:gs pos="100000">
              <a:srgbClr val="4F97AF"/>
            </a:gs>
          </a:gsLst>
          <a:lin ang="5400000" scaled="0"/>
        </a:gradFill>
        <a:effectLst/>
      </p:bgPr>
    </p:bg>
    <p:spTree>
      <p:nvGrpSpPr>
        <p:cNvPr id="1" name="Shape 130"/>
        <p:cNvGrpSpPr/>
        <p:nvPr/>
      </p:nvGrpSpPr>
      <p:grpSpPr>
        <a:xfrm>
          <a:off x="0" y="0"/>
          <a:ext cx="0" cy="0"/>
          <a:chOff x="0" y="0"/>
          <a:chExt cx="0" cy="0"/>
        </a:xfrm>
      </p:grpSpPr>
      <p:grpSp>
        <p:nvGrpSpPr>
          <p:cNvPr id="131" name="Shape 131"/>
          <p:cNvGrpSpPr/>
          <p:nvPr/>
        </p:nvGrpSpPr>
        <p:grpSpPr>
          <a:xfrm>
            <a:off x="-645158" y="0"/>
            <a:ext cx="10459343" cy="7117070"/>
            <a:chOff x="0" y="0"/>
            <a:chExt cx="2147483647" cy="2147483647"/>
          </a:xfrm>
        </p:grpSpPr>
        <p:grpSp>
          <p:nvGrpSpPr>
            <p:cNvPr id="132" name="Shape 132"/>
            <p:cNvGrpSpPr/>
            <p:nvPr/>
          </p:nvGrpSpPr>
          <p:grpSpPr>
            <a:xfrm>
              <a:off x="132429860" y="0"/>
              <a:ext cx="1877544695" cy="2069312457"/>
              <a:chOff x="0" y="0"/>
              <a:chExt cx="2147483646" cy="2147483646"/>
            </a:xfrm>
          </p:grpSpPr>
          <p:grpSp>
            <p:nvGrpSpPr>
              <p:cNvPr id="133" name="Shape 133"/>
              <p:cNvGrpSpPr/>
              <p:nvPr/>
            </p:nvGrpSpPr>
            <p:grpSpPr>
              <a:xfrm>
                <a:off x="0" y="0"/>
                <a:ext cx="590558045" cy="2147483549"/>
                <a:chOff x="0" y="0"/>
                <a:chExt cx="2147483647" cy="2147483647"/>
              </a:xfrm>
            </p:grpSpPr>
            <p:sp>
              <p:nvSpPr>
                <p:cNvPr id="134" name="Shape 134"/>
                <p:cNvSpPr txBox="1"/>
                <p:nvPr/>
              </p:nvSpPr>
              <p:spPr>
                <a:xfrm>
                  <a:off x="780903131" y="0"/>
                  <a:ext cx="1366580515"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35" name="Shape 135"/>
                <p:cNvSpPr txBox="1"/>
                <p:nvPr/>
              </p:nvSpPr>
              <p:spPr>
                <a:xfrm>
                  <a:off x="0" y="0"/>
                  <a:ext cx="390451561"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36" name="Shape 136"/>
                <p:cNvSpPr txBox="1"/>
                <p:nvPr/>
              </p:nvSpPr>
              <p:spPr>
                <a:xfrm>
                  <a:off x="195225782" y="0"/>
                  <a:ext cx="650752619"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grpSp>
            <p:nvGrpSpPr>
              <p:cNvPr id="137" name="Shape 137"/>
              <p:cNvGrpSpPr/>
              <p:nvPr/>
            </p:nvGrpSpPr>
            <p:grpSpPr>
              <a:xfrm>
                <a:off x="99321120" y="0"/>
                <a:ext cx="590558045" cy="2147483549"/>
                <a:chOff x="0" y="0"/>
                <a:chExt cx="2147483647" cy="2147483647"/>
              </a:xfrm>
            </p:grpSpPr>
            <p:sp>
              <p:nvSpPr>
                <p:cNvPr id="138" name="Shape 138"/>
                <p:cNvSpPr txBox="1"/>
                <p:nvPr/>
              </p:nvSpPr>
              <p:spPr>
                <a:xfrm>
                  <a:off x="780903131" y="0"/>
                  <a:ext cx="1366580515"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39" name="Shape 139"/>
                <p:cNvSpPr txBox="1"/>
                <p:nvPr/>
              </p:nvSpPr>
              <p:spPr>
                <a:xfrm>
                  <a:off x="0" y="0"/>
                  <a:ext cx="390451561"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40" name="Shape 140"/>
                <p:cNvSpPr txBox="1"/>
                <p:nvPr/>
              </p:nvSpPr>
              <p:spPr>
                <a:xfrm>
                  <a:off x="195225782" y="0"/>
                  <a:ext cx="650752619"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grpSp>
            <p:nvGrpSpPr>
              <p:cNvPr id="141" name="Shape 141"/>
              <p:cNvGrpSpPr/>
              <p:nvPr/>
            </p:nvGrpSpPr>
            <p:grpSpPr>
              <a:xfrm rot="10800000">
                <a:off x="1556925601" y="97"/>
                <a:ext cx="590558045" cy="2147483549"/>
                <a:chOff x="0" y="0"/>
                <a:chExt cx="2147483647" cy="2147483647"/>
              </a:xfrm>
            </p:grpSpPr>
            <p:sp>
              <p:nvSpPr>
                <p:cNvPr id="142" name="Shape 142"/>
                <p:cNvSpPr txBox="1"/>
                <p:nvPr/>
              </p:nvSpPr>
              <p:spPr>
                <a:xfrm>
                  <a:off x="780903131" y="0"/>
                  <a:ext cx="1366580515"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43" name="Shape 143"/>
                <p:cNvSpPr txBox="1"/>
                <p:nvPr/>
              </p:nvSpPr>
              <p:spPr>
                <a:xfrm>
                  <a:off x="0" y="0"/>
                  <a:ext cx="390451561"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44" name="Shape 144"/>
                <p:cNvSpPr txBox="1"/>
                <p:nvPr/>
              </p:nvSpPr>
              <p:spPr>
                <a:xfrm>
                  <a:off x="195225782" y="0"/>
                  <a:ext cx="650752619" cy="2147483647"/>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sp>
            <p:nvSpPr>
              <p:cNvPr id="145" name="Shape 145"/>
              <p:cNvSpPr txBox="1"/>
              <p:nvPr/>
            </p:nvSpPr>
            <p:spPr>
              <a:xfrm>
                <a:off x="894784931" y="0"/>
                <a:ext cx="662140825" cy="2147483549"/>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46" name="Shape 146"/>
              <p:cNvSpPr txBox="1"/>
              <p:nvPr/>
            </p:nvSpPr>
            <p:spPr>
              <a:xfrm>
                <a:off x="680036496" y="0"/>
                <a:ext cx="107374187" cy="2147483549"/>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47" name="Shape 147"/>
              <p:cNvSpPr txBox="1"/>
              <p:nvPr/>
            </p:nvSpPr>
            <p:spPr>
              <a:xfrm>
                <a:off x="733723634" y="0"/>
                <a:ext cx="178956983" cy="2147483549"/>
              </a:xfrm>
              <a:prstGeom prst="rect">
                <a:avLst/>
              </a:prstGeom>
              <a:solidFill>
                <a:schemeClr val="lt1">
                  <a:alpha val="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sp>
          <p:nvSpPr>
            <p:cNvPr id="148" name="Shape 148"/>
            <p:cNvSpPr/>
            <p:nvPr/>
          </p:nvSpPr>
          <p:spPr>
            <a:xfrm>
              <a:off x="129991557" y="1519287493"/>
              <a:ext cx="1877544799" cy="354738625"/>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49" name="Shape 149"/>
            <p:cNvSpPr/>
            <p:nvPr/>
          </p:nvSpPr>
          <p:spPr>
            <a:xfrm>
              <a:off x="129991557" y="1046301775"/>
              <a:ext cx="1877544799" cy="268742068"/>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50" name="Shape 150"/>
            <p:cNvSpPr/>
            <p:nvPr/>
          </p:nvSpPr>
          <p:spPr>
            <a:xfrm>
              <a:off x="127553049" y="1702031819"/>
              <a:ext cx="616907547" cy="365488911"/>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51" name="Shape 151"/>
            <p:cNvSpPr/>
            <p:nvPr/>
          </p:nvSpPr>
          <p:spPr>
            <a:xfrm>
              <a:off x="129991557" y="1594534906"/>
              <a:ext cx="1877544799" cy="446111532"/>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52" name="Shape 152"/>
            <p:cNvSpPr/>
            <p:nvPr/>
          </p:nvSpPr>
          <p:spPr>
            <a:xfrm>
              <a:off x="571336330" y="1548550604"/>
              <a:ext cx="1433761501" cy="518970157"/>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19607"/>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53" name="Shape 153"/>
            <p:cNvSpPr/>
            <p:nvPr/>
          </p:nvSpPr>
          <p:spPr>
            <a:xfrm rot="1799999">
              <a:off x="747634817" y="862742150"/>
              <a:ext cx="328816727" cy="418882187"/>
            </a:xfrm>
            <a:prstGeom prst="hexagon">
              <a:avLst>
                <a:gd name="adj" fmla="val 5345"/>
                <a:gd name="vf" fmla="val 115470"/>
              </a:avLst>
            </a:prstGeom>
            <a:solidFill>
              <a:schemeClr val="lt1">
                <a:alpha val="9803"/>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54" name="Shape 154"/>
            <p:cNvSpPr/>
            <p:nvPr/>
          </p:nvSpPr>
          <p:spPr>
            <a:xfrm rot="1799999">
              <a:off x="896273774" y="1244990465"/>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55" name="Shape 155"/>
            <p:cNvSpPr/>
            <p:nvPr/>
          </p:nvSpPr>
          <p:spPr>
            <a:xfrm rot="1799999">
              <a:off x="898229739" y="480494140"/>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56" name="Shape 156"/>
            <p:cNvSpPr/>
            <p:nvPr/>
          </p:nvSpPr>
          <p:spPr>
            <a:xfrm rot="1799999">
              <a:off x="743723249" y="98246472"/>
              <a:ext cx="328816727" cy="418882187"/>
            </a:xfrm>
            <a:prstGeom prst="hexagon">
              <a:avLst>
                <a:gd name="adj" fmla="val 5345"/>
                <a:gd name="vf" fmla="val 115470"/>
              </a:avLst>
            </a:prstGeom>
            <a:solidFill>
              <a:schemeClr val="lt1">
                <a:alpha val="3529"/>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57" name="Shape 157"/>
            <p:cNvSpPr/>
            <p:nvPr/>
          </p:nvSpPr>
          <p:spPr>
            <a:xfrm rot="1799999">
              <a:off x="1048824040" y="1624364456"/>
              <a:ext cx="328816727" cy="418882187"/>
            </a:xfrm>
            <a:prstGeom prst="hexagon">
              <a:avLst>
                <a:gd name="adj" fmla="val 5345"/>
                <a:gd name="vf" fmla="val 115470"/>
              </a:avLst>
            </a:prstGeom>
            <a:solidFill>
              <a:schemeClr val="lt1">
                <a:alpha val="549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58" name="Shape 158"/>
            <p:cNvSpPr/>
            <p:nvPr/>
          </p:nvSpPr>
          <p:spPr>
            <a:xfrm rot="1799999">
              <a:off x="53910543" y="1267756472"/>
              <a:ext cx="259024599" cy="418882189"/>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59" name="Shape 159"/>
            <p:cNvSpPr/>
            <p:nvPr/>
          </p:nvSpPr>
          <p:spPr>
            <a:xfrm rot="1799999">
              <a:off x="137432744" y="1630112798"/>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60" name="Shape 160"/>
            <p:cNvSpPr/>
            <p:nvPr/>
          </p:nvSpPr>
          <p:spPr>
            <a:xfrm rot="1799999">
              <a:off x="143300277" y="859868436"/>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61" name="Shape 161"/>
            <p:cNvSpPr/>
            <p:nvPr/>
          </p:nvSpPr>
          <p:spPr>
            <a:xfrm rot="1799999">
              <a:off x="291939027" y="1244990160"/>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62" name="Shape 162"/>
            <p:cNvSpPr/>
            <p:nvPr/>
          </p:nvSpPr>
          <p:spPr>
            <a:xfrm rot="1799999">
              <a:off x="442533767" y="1632986512"/>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63" name="Shape 163"/>
            <p:cNvSpPr/>
            <p:nvPr/>
          </p:nvSpPr>
          <p:spPr>
            <a:xfrm rot="1799999">
              <a:off x="446445542" y="862742150"/>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64" name="Shape 164"/>
            <p:cNvSpPr/>
            <p:nvPr/>
          </p:nvSpPr>
          <p:spPr>
            <a:xfrm rot="1799999">
              <a:off x="295850595" y="471872312"/>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65" name="Shape 165"/>
            <p:cNvSpPr/>
            <p:nvPr/>
          </p:nvSpPr>
          <p:spPr>
            <a:xfrm rot="1799999">
              <a:off x="1529945383" y="1250738502"/>
              <a:ext cx="328816727" cy="418882187"/>
            </a:xfrm>
            <a:prstGeom prst="hexagon">
              <a:avLst>
                <a:gd name="adj" fmla="val 5345"/>
                <a:gd name="vf" fmla="val 115470"/>
              </a:avLst>
            </a:prstGeom>
            <a:solidFill>
              <a:schemeClr val="lt1">
                <a:alpha val="9803"/>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66" name="Shape 166"/>
            <p:cNvSpPr/>
            <p:nvPr/>
          </p:nvSpPr>
          <p:spPr>
            <a:xfrm rot="1799999">
              <a:off x="1682495856" y="1635860835"/>
              <a:ext cx="328816727" cy="418882187"/>
            </a:xfrm>
            <a:prstGeom prst="hexagon">
              <a:avLst>
                <a:gd name="adj" fmla="val 5345"/>
                <a:gd name="vf" fmla="val 115470"/>
              </a:avLst>
            </a:prstGeom>
            <a:solidFill>
              <a:schemeClr val="lt1">
                <a:alpha val="0"/>
              </a:schemeClr>
            </a:solidFill>
            <a:ln w="12700" cap="rnd">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67" name="Shape 167"/>
            <p:cNvSpPr/>
            <p:nvPr/>
          </p:nvSpPr>
          <p:spPr>
            <a:xfrm rot="1799999">
              <a:off x="1682496063" y="865616473"/>
              <a:ext cx="328816727" cy="418882187"/>
            </a:xfrm>
            <a:prstGeom prst="hexagon">
              <a:avLst>
                <a:gd name="adj" fmla="val 5345"/>
                <a:gd name="vf" fmla="val 115470"/>
              </a:avLst>
            </a:prstGeom>
            <a:solidFill>
              <a:schemeClr val="lt1">
                <a:alpha val="6666"/>
              </a:schemeClr>
            </a:solidFill>
            <a:ln w="12700" cap="rnd">
              <a:solidFill>
                <a:schemeClr val="lt1">
                  <a:alpha val="7450"/>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68" name="Shape 168"/>
            <p:cNvSpPr/>
            <p:nvPr/>
          </p:nvSpPr>
          <p:spPr>
            <a:xfrm rot="1799999">
              <a:off x="1838014501" y="1223733344"/>
              <a:ext cx="255309754" cy="418882189"/>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529"/>
              </a:schemeClr>
            </a:solidFill>
            <a:ln w="12700" cap="flat">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69" name="Shape 169"/>
            <p:cNvSpPr/>
            <p:nvPr/>
          </p:nvSpPr>
          <p:spPr>
            <a:xfrm rot="1799999">
              <a:off x="1838065769" y="456082739"/>
              <a:ext cx="254994366" cy="419059007"/>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grpSp>
      <p:sp>
        <p:nvSpPr>
          <p:cNvPr id="170" name="Shape 170"/>
          <p:cNvSpPr txBox="1"/>
          <p:nvPr/>
        </p:nvSpPr>
        <p:spPr>
          <a:xfrm>
            <a:off x="4560887" y="-22225"/>
            <a:ext cx="3679824" cy="6272212"/>
          </a:xfrm>
          <a:prstGeom prst="rect">
            <a:avLst/>
          </a:prstGeom>
          <a:solidFill>
            <a:srgbClr val="F5F5F5"/>
          </a:solidFill>
          <a:ln w="15875" cap="rnd">
            <a:solidFill>
              <a:srgbClr val="0A9BCB"/>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71" name="Shape 171"/>
          <p:cNvSpPr txBox="1"/>
          <p:nvPr/>
        </p:nvSpPr>
        <p:spPr>
          <a:xfrm>
            <a:off x="4649787" y="-22225"/>
            <a:ext cx="3505200" cy="623887"/>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72" name="Shape 172"/>
          <p:cNvSpPr txBox="1"/>
          <p:nvPr/>
        </p:nvSpPr>
        <p:spPr>
          <a:xfrm>
            <a:off x="904875" y="601662"/>
            <a:ext cx="3562350" cy="5648324"/>
          </a:xfrm>
          <a:prstGeom prst="rect">
            <a:avLst/>
          </a:prstGeom>
          <a:solidFill>
            <a:srgbClr val="FFFFFF"/>
          </a:solidFill>
          <a:ln w="9525" cap="rnd">
            <a:solidFill>
              <a:srgbClr val="184762"/>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73" name="Shape 173"/>
          <p:cNvSpPr txBox="1"/>
          <p:nvPr/>
        </p:nvSpPr>
        <p:spPr>
          <a:xfrm>
            <a:off x="4651375" y="6088062"/>
            <a:ext cx="3505200" cy="8255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174" name="Shape 174"/>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marL="0" marR="0" indent="0" algn="l" rtl="0">
              <a:spcBef>
                <a:spcPts val="0"/>
              </a:spcBef>
              <a:buClr>
                <a:schemeClr val="accent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75" name="Shape 175"/>
          <p:cNvSpPr txBox="1">
            <a:spLocks noGrp="1"/>
          </p:cNvSpPr>
          <p:nvPr>
            <p:ph type="body" idx="1"/>
          </p:nvPr>
        </p:nvSpPr>
        <p:spPr>
          <a:xfrm>
            <a:off x="1042987" y="2324100"/>
            <a:ext cx="6777036" cy="3508375"/>
          </a:xfrm>
          <a:prstGeom prst="rect">
            <a:avLst/>
          </a:prstGeom>
          <a:noFill/>
          <a:ln>
            <a:noFill/>
          </a:ln>
        </p:spPr>
        <p:txBody>
          <a:bodyPr lIns="91425" tIns="91425" rIns="91425" bIns="91425" anchor="t" anchorCtr="0"/>
          <a:lstStyle>
            <a:lvl1pPr marL="342900" marR="0" indent="-163576" algn="l" rtl="0">
              <a:spcBef>
                <a:spcPts val="480"/>
              </a:spcBef>
              <a:buClr>
                <a:schemeClr val="accent1"/>
              </a:buClr>
              <a:buFont typeface="Questrial"/>
              <a:buChar char="○"/>
              <a:defRPr/>
            </a:lvl1pPr>
            <a:lvl2pPr marL="640080" marR="0" indent="-178308" algn="l" rtl="0">
              <a:spcBef>
                <a:spcPts val="440"/>
              </a:spcBef>
              <a:buClr>
                <a:schemeClr val="accent1"/>
              </a:buClr>
              <a:buFont typeface="Questrial"/>
              <a:buChar char="○"/>
              <a:defRPr/>
            </a:lvl2pPr>
            <a:lvl3pPr marL="914400" marR="0" indent="-132080" algn="l" rtl="0">
              <a:spcBef>
                <a:spcPts val="400"/>
              </a:spcBef>
              <a:buClr>
                <a:schemeClr val="accent1"/>
              </a:buClr>
              <a:buFont typeface="Questrial"/>
              <a:buChar char="○"/>
              <a:defRPr/>
            </a:lvl3pPr>
            <a:lvl4pPr marL="1124712" marR="0" indent="-148844" algn="l" rtl="0">
              <a:spcBef>
                <a:spcPts val="360"/>
              </a:spcBef>
              <a:buClr>
                <a:schemeClr val="accent1"/>
              </a:buClr>
              <a:buFont typeface="Questrial"/>
              <a:buChar char="○"/>
              <a:defRPr/>
            </a:lvl4pPr>
            <a:lvl5pPr marL="1325880" marR="0" indent="-156464" algn="l" rtl="0">
              <a:spcBef>
                <a:spcPts val="320"/>
              </a:spcBef>
              <a:buClr>
                <a:schemeClr val="accent1"/>
              </a:buClr>
              <a:buFont typeface="Questrial"/>
              <a:buChar char="○"/>
              <a:defRPr/>
            </a:lvl5pPr>
            <a:lvl6pPr marL="1517904" marR="0" indent="-167639" algn="l" rtl="0">
              <a:spcBef>
                <a:spcPts val="280"/>
              </a:spcBef>
              <a:buClr>
                <a:schemeClr val="accent1"/>
              </a:buClr>
              <a:buFont typeface="Questrial"/>
              <a:buChar char="○"/>
              <a:defRPr/>
            </a:lvl6pPr>
            <a:lvl7pPr marL="1719072" marR="0" indent="-165608" algn="l" rtl="0">
              <a:spcBef>
                <a:spcPts val="280"/>
              </a:spcBef>
              <a:buClr>
                <a:schemeClr val="accent1"/>
              </a:buClr>
              <a:buFont typeface="Questrial"/>
              <a:buChar char="○"/>
              <a:defRPr/>
            </a:lvl7pPr>
            <a:lvl8pPr marL="1920240" marR="0" indent="-163575" algn="l" rtl="0">
              <a:spcBef>
                <a:spcPts val="280"/>
              </a:spcBef>
              <a:buClr>
                <a:schemeClr val="accent1"/>
              </a:buClr>
              <a:buFont typeface="Questrial"/>
              <a:buChar char="○"/>
              <a:defRPr/>
            </a:lvl8pPr>
            <a:lvl9pPr marL="2121408" marR="0" indent="-161543" algn="l" rtl="0">
              <a:spcBef>
                <a:spcPts val="280"/>
              </a:spcBef>
              <a:buClr>
                <a:schemeClr val="accent1"/>
              </a:buClr>
              <a:buFont typeface="Questrial"/>
              <a:buChar char="○"/>
              <a:defRPr/>
            </a:lvl9pPr>
          </a:lstStyle>
          <a:p>
            <a:endParaRPr/>
          </a:p>
        </p:txBody>
      </p:sp>
      <p:sp>
        <p:nvSpPr>
          <p:cNvPr id="176" name="Shape 176"/>
          <p:cNvSpPr txBox="1">
            <a:spLocks noGrp="1"/>
          </p:cNvSpPr>
          <p:nvPr>
            <p:ph type="dt" idx="10"/>
          </p:nvPr>
        </p:nvSpPr>
        <p:spPr>
          <a:xfrm>
            <a:off x="5997575" y="223837"/>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7" name="Shape 177"/>
          <p:cNvSpPr txBox="1">
            <a:spLocks noGrp="1"/>
          </p:cNvSpPr>
          <p:nvPr>
            <p:ph type="ftr" idx="11"/>
          </p:nvPr>
        </p:nvSpPr>
        <p:spPr>
          <a:xfrm>
            <a:off x="4641850" y="5724525"/>
            <a:ext cx="34925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8" name="Shape 178"/>
          <p:cNvSpPr txBox="1">
            <a:spLocks noGrp="1"/>
          </p:cNvSpPr>
          <p:nvPr>
            <p:ph type="sldNum" idx="12"/>
          </p:nvPr>
        </p:nvSpPr>
        <p:spPr>
          <a:xfrm>
            <a:off x="4649787" y="223837"/>
            <a:ext cx="1331912"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mailto:Terry.Jackson@ed.gov" TargetMode="External"/><Relationship Id="rId7" Type="http://schemas.openxmlformats.org/officeDocument/2006/relationships/hyperlink" Target="mailto:lori.cooney@umb.edu"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mailto:Alexa.Murray@osumc.edu" TargetMode="External"/><Relationship Id="rId5" Type="http://schemas.openxmlformats.org/officeDocument/2006/relationships/hyperlink" Target="mailto:Margo.Izzo@osumc.edu" TargetMode="External"/><Relationship Id="rId4" Type="http://schemas.openxmlformats.org/officeDocument/2006/relationships/hyperlink" Target="mailto:aevmenov@gm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852487" y="2505075"/>
            <a:ext cx="3400536" cy="3821297"/>
          </a:xfrm>
          <a:prstGeom prst="rect">
            <a:avLst/>
          </a:prstGeom>
          <a:noFill/>
          <a:ln>
            <a:noFill/>
          </a:ln>
        </p:spPr>
        <p:txBody>
          <a:bodyPr lIns="91425" tIns="45700" rIns="91425" bIns="45700" anchor="b" anchorCtr="0">
            <a:noAutofit/>
          </a:bodyPr>
          <a:lstStyle/>
          <a:p>
            <a:pPr lvl="0"/>
            <a:r>
              <a:rPr lang="en-US" sz="3200" b="0" i="0" u="none" strike="noStrike" cap="none" baseline="0" dirty="0" smtClean="0">
                <a:solidFill>
                  <a:schemeClr val="dk1"/>
                </a:solidFill>
                <a:latin typeface="Questrial"/>
                <a:ea typeface="Questrial"/>
                <a:cs typeface="Questrial"/>
                <a:sym typeface="Questrial"/>
              </a:rPr>
              <a:t>Successful Technology Interventions:</a:t>
            </a:r>
            <a:br>
              <a:rPr lang="en-US" sz="3200" b="0" i="0" u="none" strike="noStrike" cap="none" baseline="0" dirty="0" smtClean="0">
                <a:solidFill>
                  <a:schemeClr val="dk1"/>
                </a:solidFill>
                <a:latin typeface="Questrial"/>
                <a:ea typeface="Questrial"/>
                <a:cs typeface="Questrial"/>
                <a:sym typeface="Questrial"/>
              </a:rPr>
            </a:br>
            <a:r>
              <a:rPr lang="en-US" sz="3200" b="0" i="0" u="none" strike="noStrike" cap="none" baseline="0" dirty="0" smtClean="0">
                <a:solidFill>
                  <a:schemeClr val="dk1"/>
                </a:solidFill>
                <a:latin typeface="Questrial"/>
                <a:ea typeface="Questrial"/>
                <a:cs typeface="Questrial"/>
                <a:sym typeface="Questrial"/>
              </a:rPr>
              <a:t/>
            </a:r>
            <a:br>
              <a:rPr lang="en-US" sz="3200" b="0" i="0" u="none" strike="noStrike" cap="none" baseline="0" dirty="0" smtClean="0">
                <a:solidFill>
                  <a:schemeClr val="dk1"/>
                </a:solidFill>
                <a:latin typeface="Questrial"/>
                <a:ea typeface="Questrial"/>
                <a:cs typeface="Questrial"/>
                <a:sym typeface="Questrial"/>
              </a:rPr>
            </a:br>
            <a:r>
              <a:rPr lang="en-US" sz="1800" dirty="0" smtClean="0">
                <a:solidFill>
                  <a:srgbClr val="424242"/>
                </a:solidFill>
                <a:latin typeface="Questrial"/>
                <a:ea typeface="Questrial"/>
                <a:cs typeface="Questrial"/>
                <a:sym typeface="Questrial"/>
              </a:rPr>
              <a:t>What </a:t>
            </a:r>
            <a:r>
              <a:rPr lang="en-US" sz="1800" dirty="0">
                <a:solidFill>
                  <a:srgbClr val="424242"/>
                </a:solidFill>
                <a:latin typeface="Questrial"/>
                <a:ea typeface="Questrial"/>
                <a:cs typeface="Questrial"/>
                <a:sym typeface="Questrial"/>
              </a:rPr>
              <a:t>Are They and How Do We Incorporate Them into Classroom Practice?</a:t>
            </a:r>
            <a:br>
              <a:rPr lang="en-US" sz="1800" dirty="0">
                <a:solidFill>
                  <a:srgbClr val="424242"/>
                </a:solidFill>
                <a:latin typeface="Questrial"/>
                <a:ea typeface="Questrial"/>
                <a:cs typeface="Questrial"/>
                <a:sym typeface="Questrial"/>
              </a:rPr>
            </a:br>
            <a:r>
              <a:rPr lang="en-US" dirty="0">
                <a:solidFill>
                  <a:srgbClr val="424242"/>
                </a:solidFill>
                <a:latin typeface="Questrial"/>
                <a:ea typeface="Questrial"/>
                <a:cs typeface="Questrial"/>
                <a:sym typeface="Questrial"/>
              </a:rPr>
              <a:t/>
            </a:r>
            <a:br>
              <a:rPr lang="en-US" dirty="0">
                <a:solidFill>
                  <a:srgbClr val="424242"/>
                </a:solidFill>
                <a:latin typeface="Questrial"/>
                <a:ea typeface="Questrial"/>
                <a:cs typeface="Questrial"/>
                <a:sym typeface="Questrial"/>
              </a:rPr>
            </a:br>
            <a:r>
              <a:rPr lang="en-US" dirty="0">
                <a:solidFill>
                  <a:srgbClr val="424242"/>
                </a:solidFill>
                <a:latin typeface="Questrial"/>
                <a:ea typeface="Questrial"/>
                <a:cs typeface="Questrial"/>
                <a:sym typeface="Questrial"/>
              </a:rPr>
              <a:t/>
            </a:r>
            <a:br>
              <a:rPr lang="en-US" dirty="0">
                <a:solidFill>
                  <a:srgbClr val="424242"/>
                </a:solidFill>
                <a:latin typeface="Questrial"/>
                <a:ea typeface="Questrial"/>
                <a:cs typeface="Questrial"/>
                <a:sym typeface="Questrial"/>
              </a:rPr>
            </a:br>
            <a:r>
              <a:rPr lang="en-US" dirty="0">
                <a:solidFill>
                  <a:srgbClr val="424242"/>
                </a:solidFill>
                <a:latin typeface="Questrial"/>
                <a:ea typeface="Questrial"/>
                <a:cs typeface="Questrial"/>
                <a:sym typeface="Questrial"/>
              </a:rPr>
              <a:t>July 21 or 22, 2014</a:t>
            </a:r>
            <a:endParaRPr lang="en-US" dirty="0">
              <a:solidFill>
                <a:srgbClr val="424242"/>
              </a:solidFill>
              <a:latin typeface="Questrial"/>
              <a:ea typeface="Questrial"/>
              <a:cs typeface="Questrial"/>
              <a:sym typeface="Questrial"/>
            </a:endParaRPr>
          </a:p>
        </p:txBody>
      </p:sp>
      <p:sp>
        <p:nvSpPr>
          <p:cNvPr id="185" name="Shape 185"/>
          <p:cNvSpPr txBox="1">
            <a:spLocks noGrp="1"/>
          </p:cNvSpPr>
          <p:nvPr>
            <p:ph type="subTitle" idx="1"/>
          </p:nvPr>
        </p:nvSpPr>
        <p:spPr>
          <a:xfrm>
            <a:off x="4664075" y="1231668"/>
            <a:ext cx="3521198" cy="4658785"/>
          </a:xfrm>
          <a:prstGeom prst="rect">
            <a:avLst/>
          </a:prstGeom>
          <a:noFill/>
          <a:ln>
            <a:noFill/>
          </a:ln>
        </p:spPr>
        <p:txBody>
          <a:bodyPr lIns="91425" tIns="45700" rIns="91425" bIns="45700" anchor="t" anchorCtr="0">
            <a:noAutofit/>
          </a:bodyPr>
          <a:lstStyle/>
          <a:p>
            <a:pPr>
              <a:spcBef>
                <a:spcPts val="0"/>
              </a:spcBef>
              <a:spcAft>
                <a:spcPts val="2400"/>
              </a:spcAft>
              <a:buSzPct val="25000"/>
            </a:pPr>
            <a:r>
              <a:rPr lang="en-US" sz="1800" b="1" dirty="0">
                <a:solidFill>
                  <a:srgbClr val="424242"/>
                </a:solidFill>
                <a:latin typeface="Questrial"/>
                <a:ea typeface="Questrial"/>
                <a:cs typeface="Questrial"/>
                <a:sym typeface="Questrial"/>
              </a:rPr>
              <a:t>Presented by Stepping-Up Technology Implementation Cohort 8 Representatives:</a:t>
            </a:r>
          </a:p>
          <a:p>
            <a:pPr marL="285750" lvl="0" indent="-285750">
              <a:lnSpc>
                <a:spcPct val="150000"/>
              </a:lnSpc>
              <a:spcBef>
                <a:spcPts val="0"/>
              </a:spcBef>
              <a:buSzPct val="76000"/>
              <a:buFont typeface="Questrial"/>
              <a:buChar char="•"/>
            </a:pPr>
            <a:r>
              <a:rPr lang="en-US" sz="1800" dirty="0">
                <a:solidFill>
                  <a:srgbClr val="424242"/>
                </a:solidFill>
                <a:latin typeface="Questrial"/>
                <a:ea typeface="Questrial"/>
                <a:cs typeface="Questrial"/>
                <a:sym typeface="Questrial"/>
              </a:rPr>
              <a:t>Terry Jackson</a:t>
            </a:r>
            <a:r>
              <a:rPr lang="en-US" sz="2000" dirty="0">
                <a:solidFill>
                  <a:srgbClr val="424242"/>
                </a:solidFill>
                <a:latin typeface="Questrial"/>
                <a:ea typeface="Questrial"/>
                <a:cs typeface="Questrial"/>
                <a:sym typeface="Questrial"/>
              </a:rPr>
              <a:t/>
            </a:r>
            <a:br>
              <a:rPr lang="en-US" sz="2000" dirty="0">
                <a:solidFill>
                  <a:srgbClr val="424242"/>
                </a:solidFill>
                <a:latin typeface="Questrial"/>
                <a:ea typeface="Questrial"/>
                <a:cs typeface="Questrial"/>
                <a:sym typeface="Questrial"/>
              </a:rPr>
            </a:br>
            <a:r>
              <a:rPr lang="en-US" i="1" dirty="0">
                <a:solidFill>
                  <a:srgbClr val="424242"/>
                </a:solidFill>
                <a:latin typeface="Questrial"/>
                <a:ea typeface="Questrial"/>
                <a:cs typeface="Questrial"/>
                <a:sym typeface="Questrial"/>
              </a:rPr>
              <a:t>Office of Special Education Programs</a:t>
            </a:r>
          </a:p>
          <a:p>
            <a:pPr marL="285750" lvl="0" indent="-285750">
              <a:lnSpc>
                <a:spcPct val="150000"/>
              </a:lnSpc>
              <a:buSzPct val="76000"/>
              <a:buFont typeface="Questrial"/>
              <a:buChar char="•"/>
            </a:pPr>
            <a:r>
              <a:rPr lang="en-US" sz="1800" dirty="0">
                <a:solidFill>
                  <a:srgbClr val="424242"/>
                </a:solidFill>
                <a:latin typeface="Questrial"/>
                <a:ea typeface="Questrial"/>
                <a:cs typeface="Questrial"/>
                <a:sym typeface="Questrial"/>
              </a:rPr>
              <a:t>Anna </a:t>
            </a:r>
            <a:r>
              <a:rPr lang="en-US" sz="1800" dirty="0" err="1">
                <a:solidFill>
                  <a:srgbClr val="424242"/>
                </a:solidFill>
                <a:latin typeface="Questrial"/>
                <a:ea typeface="Questrial"/>
                <a:cs typeface="Questrial"/>
                <a:sym typeface="Questrial"/>
              </a:rPr>
              <a:t>Evmenova</a:t>
            </a:r>
            <a:r>
              <a:rPr lang="en-US" sz="1800" dirty="0">
                <a:solidFill>
                  <a:srgbClr val="424242"/>
                </a:solidFill>
                <a:latin typeface="Questrial"/>
                <a:ea typeface="Questrial"/>
                <a:cs typeface="Questrial"/>
                <a:sym typeface="Questrial"/>
              </a:rPr>
              <a:t/>
            </a:r>
            <a:br>
              <a:rPr lang="en-US" sz="1800" dirty="0">
                <a:solidFill>
                  <a:srgbClr val="424242"/>
                </a:solidFill>
                <a:latin typeface="Questrial"/>
                <a:ea typeface="Questrial"/>
                <a:cs typeface="Questrial"/>
                <a:sym typeface="Questrial"/>
              </a:rPr>
            </a:br>
            <a:r>
              <a:rPr lang="en-US" i="1" dirty="0">
                <a:solidFill>
                  <a:srgbClr val="424242"/>
                </a:solidFill>
                <a:latin typeface="Questrial"/>
                <a:ea typeface="Questrial"/>
                <a:cs typeface="Questrial"/>
                <a:sym typeface="Questrial"/>
              </a:rPr>
              <a:t>George Mason University</a:t>
            </a:r>
          </a:p>
          <a:p>
            <a:pPr marL="285750" lvl="0" indent="-285750">
              <a:lnSpc>
                <a:spcPct val="150000"/>
              </a:lnSpc>
              <a:buSzPct val="76000"/>
              <a:buFont typeface="Questrial"/>
              <a:buChar char="•"/>
            </a:pPr>
            <a:r>
              <a:rPr lang="en-US" sz="1800" dirty="0">
                <a:solidFill>
                  <a:srgbClr val="424242"/>
                </a:solidFill>
                <a:latin typeface="Questrial"/>
                <a:ea typeface="Questrial"/>
                <a:cs typeface="Questrial"/>
                <a:sym typeface="Questrial"/>
              </a:rPr>
              <a:t>Margo </a:t>
            </a:r>
            <a:r>
              <a:rPr lang="en-US" sz="1800" dirty="0" err="1">
                <a:solidFill>
                  <a:srgbClr val="424242"/>
                </a:solidFill>
                <a:latin typeface="Questrial"/>
                <a:ea typeface="Questrial"/>
                <a:cs typeface="Questrial"/>
                <a:sym typeface="Questrial"/>
              </a:rPr>
              <a:t>Izzo</a:t>
            </a:r>
            <a:r>
              <a:rPr lang="en-US" sz="1800" dirty="0">
                <a:solidFill>
                  <a:srgbClr val="424242"/>
                </a:solidFill>
                <a:latin typeface="Questrial"/>
                <a:ea typeface="Questrial"/>
                <a:cs typeface="Questrial"/>
                <a:sym typeface="Questrial"/>
              </a:rPr>
              <a:t> &amp; </a:t>
            </a:r>
            <a:r>
              <a:rPr lang="en-US" sz="1800" dirty="0" err="1">
                <a:solidFill>
                  <a:srgbClr val="424242"/>
                </a:solidFill>
                <a:latin typeface="Questrial"/>
                <a:ea typeface="Questrial"/>
                <a:cs typeface="Questrial"/>
                <a:sym typeface="Questrial"/>
              </a:rPr>
              <a:t>Alexa</a:t>
            </a:r>
            <a:r>
              <a:rPr lang="en-US" sz="1800" dirty="0">
                <a:solidFill>
                  <a:srgbClr val="424242"/>
                </a:solidFill>
                <a:latin typeface="Questrial"/>
                <a:ea typeface="Questrial"/>
                <a:cs typeface="Questrial"/>
                <a:sym typeface="Questrial"/>
              </a:rPr>
              <a:t> Murray</a:t>
            </a:r>
            <a:r>
              <a:rPr lang="en-US" sz="2000" dirty="0">
                <a:solidFill>
                  <a:srgbClr val="424242"/>
                </a:solidFill>
                <a:latin typeface="Questrial"/>
                <a:ea typeface="Questrial"/>
                <a:cs typeface="Questrial"/>
                <a:sym typeface="Questrial"/>
              </a:rPr>
              <a:t/>
            </a:r>
            <a:br>
              <a:rPr lang="en-US" sz="2000" dirty="0">
                <a:solidFill>
                  <a:srgbClr val="424242"/>
                </a:solidFill>
                <a:latin typeface="Questrial"/>
                <a:ea typeface="Questrial"/>
                <a:cs typeface="Questrial"/>
                <a:sym typeface="Questrial"/>
              </a:rPr>
            </a:br>
            <a:r>
              <a:rPr lang="en-US" i="1" dirty="0">
                <a:solidFill>
                  <a:srgbClr val="424242"/>
                </a:solidFill>
                <a:latin typeface="Questrial"/>
                <a:ea typeface="Questrial"/>
                <a:cs typeface="Questrial"/>
                <a:sym typeface="Questrial"/>
              </a:rPr>
              <a:t>The Ohio State University</a:t>
            </a:r>
          </a:p>
          <a:p>
            <a:pPr marL="285750" lvl="0" indent="-285750">
              <a:lnSpc>
                <a:spcPct val="150000"/>
              </a:lnSpc>
              <a:buSzPct val="76000"/>
              <a:buFont typeface="Questrial"/>
              <a:buChar char="•"/>
            </a:pPr>
            <a:r>
              <a:rPr lang="en-US" sz="1800" dirty="0">
                <a:solidFill>
                  <a:srgbClr val="424242"/>
                </a:solidFill>
                <a:latin typeface="Questrial"/>
                <a:ea typeface="Questrial"/>
                <a:cs typeface="Questrial"/>
                <a:sym typeface="Questrial"/>
              </a:rPr>
              <a:t>Lori Cooney</a:t>
            </a:r>
            <a:r>
              <a:rPr lang="en-US" sz="2000" dirty="0">
                <a:solidFill>
                  <a:srgbClr val="424242"/>
                </a:solidFill>
                <a:latin typeface="Questrial"/>
                <a:ea typeface="Questrial"/>
                <a:cs typeface="Questrial"/>
                <a:sym typeface="Questrial"/>
              </a:rPr>
              <a:t/>
            </a:r>
            <a:br>
              <a:rPr lang="en-US" sz="2000" dirty="0">
                <a:solidFill>
                  <a:srgbClr val="424242"/>
                </a:solidFill>
                <a:latin typeface="Questrial"/>
                <a:ea typeface="Questrial"/>
                <a:cs typeface="Questrial"/>
                <a:sym typeface="Questrial"/>
              </a:rPr>
            </a:br>
            <a:r>
              <a:rPr lang="en-US" i="1" dirty="0">
                <a:solidFill>
                  <a:srgbClr val="424242"/>
                </a:solidFill>
                <a:latin typeface="Questrial"/>
                <a:ea typeface="Questrial"/>
                <a:cs typeface="Questrial"/>
                <a:sym typeface="Questrial"/>
              </a:rPr>
              <a:t>University of Massachusetts Boston</a:t>
            </a:r>
            <a:endParaRPr lang="en-US" i="1" dirty="0">
              <a:solidFill>
                <a:srgbClr val="424242"/>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Text Placeholder 1"/>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sp>
        <p:nvSpPr>
          <p:cNvPr id="251" name="Shape 251"/>
          <p:cNvSpPr txBox="1">
            <a:spLocks noGrp="1"/>
          </p:cNvSpPr>
          <p:nvPr>
            <p:ph type="title"/>
          </p:nvPr>
        </p:nvSpPr>
        <p:spPr>
          <a:prstGeom prst="rect">
            <a:avLst/>
          </a:prstGeom>
          <a:noFill/>
          <a:ln>
            <a:noFill/>
          </a:ln>
        </p:spPr>
        <p:txBody>
          <a:bodyPr lIns="91425" tIns="45700" rIns="91425" bIns="45700" anchor="b" anchorCtr="0">
            <a:noAutofit/>
          </a:bodyPr>
          <a:lstStyle/>
          <a:p>
            <a:pPr lvl="0">
              <a:buSzPct val="25000"/>
            </a:pPr>
            <a:r>
              <a:rPr lang="en-US" sz="3600" dirty="0">
                <a:solidFill>
                  <a:schemeClr val="accent1"/>
                </a:solidFill>
                <a:latin typeface="Questrial"/>
                <a:ea typeface="Questrial"/>
                <a:cs typeface="Questrial"/>
                <a:sym typeface="Questrial"/>
              </a:rPr>
              <a:t>327s Technology Implementation Projects </a:t>
            </a:r>
            <a:r>
              <a:rPr lang="en-US" sz="1800" dirty="0">
                <a:solidFill>
                  <a:schemeClr val="accent1"/>
                </a:solidFill>
                <a:latin typeface="Questrial"/>
                <a:ea typeface="Questrial"/>
                <a:cs typeface="Questrial"/>
                <a:sym typeface="Questrial"/>
              </a:rPr>
              <a:t>(continued </a:t>
            </a:r>
            <a:r>
              <a:rPr lang="en-US" sz="1800" dirty="0" smtClean="0">
                <a:solidFill>
                  <a:schemeClr val="accent1"/>
                </a:solidFill>
                <a:latin typeface="Questrial"/>
                <a:ea typeface="Questrial"/>
                <a:cs typeface="Questrial"/>
                <a:sym typeface="Questrial"/>
              </a:rPr>
              <a:t>7)</a:t>
            </a:r>
            <a:endParaRPr lang="en-US" sz="3600" dirty="0">
              <a:solidFill>
                <a:schemeClr val="accent1"/>
              </a:solidFill>
              <a:latin typeface="Questrial"/>
              <a:ea typeface="Questrial"/>
              <a:cs typeface="Questrial"/>
              <a:sym typeface="Questrial"/>
            </a:endParaRPr>
          </a:p>
        </p:txBody>
      </p:sp>
      <p:sp>
        <p:nvSpPr>
          <p:cNvPr id="252" name="Shape 252"/>
          <p:cNvSpPr txBox="1">
            <a:spLocks noGrp="1"/>
          </p:cNvSpPr>
          <p:nvPr>
            <p:ph type="body" idx="1"/>
          </p:nvPr>
        </p:nvSpPr>
        <p:spPr>
          <a:xfrm>
            <a:off x="1042987" y="2324100"/>
            <a:ext cx="4411515" cy="3508375"/>
          </a:xfrm>
          <a:prstGeom prst="rect">
            <a:avLst/>
          </a:prstGeom>
          <a:noFill/>
          <a:ln w="9525" cap="flat">
            <a:solidFill>
              <a:schemeClr val="lt1"/>
            </a:solidFill>
            <a:prstDash val="solid"/>
            <a:round/>
            <a:headEnd type="none" w="med" len="med"/>
            <a:tailEnd type="none" w="med" len="med"/>
          </a:ln>
        </p:spPr>
        <p:txBody>
          <a:bodyPr lIns="91425" tIns="45700" rIns="91425" bIns="45700" anchor="t" anchorCtr="0">
            <a:noAutofit/>
          </a:bodyPr>
          <a:lstStyle/>
          <a:p>
            <a:pPr marL="0" lvl="0" indent="0" rtl="0">
              <a:lnSpc>
                <a:spcPct val="115000"/>
              </a:lnSpc>
              <a:spcBef>
                <a:spcPts val="500"/>
              </a:spcBef>
              <a:buSzPct val="61111"/>
              <a:buNone/>
            </a:pPr>
            <a:r>
              <a:rPr lang="en-US" sz="1800" b="1" dirty="0">
                <a:solidFill>
                  <a:schemeClr val="dk1"/>
                </a:solidFill>
                <a:latin typeface="Calibri"/>
                <a:ea typeface="Calibri"/>
                <a:cs typeface="Calibri"/>
                <a:sym typeface="Calibri"/>
              </a:rPr>
              <a:t>The University of Kansas</a:t>
            </a:r>
          </a:p>
          <a:p>
            <a:pPr marL="0" lvl="0" indent="0" rtl="0">
              <a:lnSpc>
                <a:spcPct val="115000"/>
              </a:lnSpc>
              <a:spcBef>
                <a:spcPts val="500"/>
              </a:spcBef>
              <a:buSzPct val="61111"/>
              <a:buNone/>
            </a:pPr>
            <a:r>
              <a:rPr lang="en-US" sz="1800" i="1" dirty="0">
                <a:solidFill>
                  <a:srgbClr val="0070C0"/>
                </a:solidFill>
                <a:latin typeface="Calibri"/>
                <a:ea typeface="Calibri"/>
                <a:cs typeface="Calibri"/>
                <a:sym typeface="Calibri"/>
              </a:rPr>
              <a:t>The Sustainable Implementation of Innovations for Students Achievement (SIISA)</a:t>
            </a:r>
            <a:r>
              <a:rPr lang="en-US" sz="1800" b="1" i="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 developing, investigating, and revising: (a) an adoption implementation process/model and (b) a diagnostic, monitoring and implementation support system that will lead to successful use of the evidence-based SOLO 6 Literacy Suite (SOLO) tool along with the SRSD writing intervention.</a:t>
            </a:r>
          </a:p>
          <a:p>
            <a:pPr marL="0" lvl="0" indent="0" rtl="0">
              <a:lnSpc>
                <a:spcPct val="115000"/>
              </a:lnSpc>
              <a:spcBef>
                <a:spcPts val="500"/>
              </a:spcBef>
              <a:buNone/>
            </a:pPr>
            <a:endParaRPr sz="1800" b="1" i="1" dirty="0">
              <a:solidFill>
                <a:schemeClr val="dk1"/>
              </a:solidFill>
              <a:latin typeface="Calibri"/>
              <a:ea typeface="Calibri"/>
              <a:cs typeface="Calibri"/>
              <a:sym typeface="Calibri"/>
            </a:endParaRPr>
          </a:p>
          <a:p>
            <a:pPr marL="0" lvl="0" indent="0" rtl="0">
              <a:lnSpc>
                <a:spcPct val="115000"/>
              </a:lnSpc>
              <a:spcBef>
                <a:spcPts val="400"/>
              </a:spcBef>
              <a:buNone/>
            </a:pPr>
            <a:endParaRPr sz="1800" b="1" dirty="0">
              <a:solidFill>
                <a:schemeClr val="dk1"/>
              </a:solidFill>
              <a:latin typeface="Calibri"/>
              <a:ea typeface="Calibri"/>
              <a:cs typeface="Calibri"/>
              <a:sym typeface="Calibri"/>
            </a:endParaRP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254" name="Shape 254" descr="image of the Writing Solo Logo&#10;" title="image of the Writing Solo Logo"/>
          <p:cNvPicPr preferRelativeResize="0"/>
          <p:nvPr/>
        </p:nvPicPr>
        <p:blipFill>
          <a:blip r:embed="rId3"/>
          <a:stretch>
            <a:fillRect/>
          </a:stretch>
        </p:blipFill>
        <p:spPr>
          <a:xfrm>
            <a:off x="5540704" y="2730575"/>
            <a:ext cx="2807396" cy="247791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sp>
        <p:nvSpPr>
          <p:cNvPr id="259" name="Shape 259"/>
          <p:cNvSpPr txBox="1">
            <a:spLocks noGrp="1"/>
          </p:cNvSpPr>
          <p:nvPr>
            <p:ph type="title"/>
          </p:nvPr>
        </p:nvSpPr>
        <p:spPr>
          <a:prstGeom prst="rect">
            <a:avLst/>
          </a:prstGeom>
          <a:noFill/>
          <a:ln>
            <a:noFill/>
          </a:ln>
        </p:spPr>
        <p:txBody>
          <a:bodyPr lIns="91425" tIns="45700" rIns="91425" bIns="45700" anchor="b" anchorCtr="0">
            <a:noAutofit/>
          </a:bodyPr>
          <a:lstStyle/>
          <a:p>
            <a:pPr lvl="0">
              <a:buSzPct val="25000"/>
            </a:pPr>
            <a:r>
              <a:rPr lang="en-US" sz="3600" dirty="0">
                <a:solidFill>
                  <a:schemeClr val="accent1"/>
                </a:solidFill>
                <a:latin typeface="Questrial"/>
                <a:ea typeface="Questrial"/>
                <a:cs typeface="Questrial"/>
                <a:sym typeface="Questrial"/>
              </a:rPr>
              <a:t>327s Technology Implementation Projects </a:t>
            </a:r>
            <a:r>
              <a:rPr lang="en-US" sz="1800" dirty="0">
                <a:solidFill>
                  <a:schemeClr val="accent1"/>
                </a:solidFill>
                <a:latin typeface="Questrial"/>
                <a:ea typeface="Questrial"/>
                <a:cs typeface="Questrial"/>
                <a:sym typeface="Questrial"/>
              </a:rPr>
              <a:t>(continued </a:t>
            </a:r>
            <a:r>
              <a:rPr lang="en-US" sz="1800" dirty="0" smtClean="0">
                <a:solidFill>
                  <a:schemeClr val="accent1"/>
                </a:solidFill>
                <a:latin typeface="Questrial"/>
                <a:ea typeface="Questrial"/>
                <a:cs typeface="Questrial"/>
                <a:sym typeface="Questrial"/>
              </a:rPr>
              <a:t>8)</a:t>
            </a:r>
            <a:endParaRPr lang="en-US" sz="3600" dirty="0">
              <a:solidFill>
                <a:schemeClr val="accent1"/>
              </a:solidFill>
              <a:latin typeface="Questrial"/>
              <a:ea typeface="Questrial"/>
              <a:cs typeface="Questrial"/>
              <a:sym typeface="Questrial"/>
            </a:endParaRPr>
          </a:p>
        </p:txBody>
      </p:sp>
      <p:sp>
        <p:nvSpPr>
          <p:cNvPr id="260" name="Shape 260"/>
          <p:cNvSpPr txBox="1">
            <a:spLocks noGrp="1"/>
          </p:cNvSpPr>
          <p:nvPr>
            <p:ph type="body" idx="1"/>
          </p:nvPr>
        </p:nvSpPr>
        <p:spPr>
          <a:xfrm>
            <a:off x="1042987" y="2324100"/>
            <a:ext cx="4613534" cy="3508375"/>
          </a:xfrm>
          <a:prstGeom prst="rect">
            <a:avLst/>
          </a:prstGeom>
          <a:noFill/>
          <a:ln>
            <a:noFill/>
          </a:ln>
        </p:spPr>
        <p:txBody>
          <a:bodyPr lIns="91425" tIns="45700" rIns="91425" bIns="45700" anchor="t" anchorCtr="0">
            <a:noAutofit/>
          </a:bodyPr>
          <a:lstStyle/>
          <a:p>
            <a:pPr marL="0" lvl="0" indent="0" rtl="0">
              <a:lnSpc>
                <a:spcPct val="115000"/>
              </a:lnSpc>
              <a:spcBef>
                <a:spcPts val="500"/>
              </a:spcBef>
              <a:buSzPct val="61111"/>
              <a:buNone/>
            </a:pPr>
            <a:r>
              <a:rPr lang="en-US" sz="1800" b="1" dirty="0">
                <a:solidFill>
                  <a:schemeClr val="dk1"/>
                </a:solidFill>
                <a:latin typeface="Calibri"/>
                <a:ea typeface="Calibri"/>
                <a:cs typeface="Calibri"/>
                <a:sym typeface="Calibri"/>
              </a:rPr>
              <a:t>Oregon Health &amp; Science University</a:t>
            </a:r>
          </a:p>
          <a:p>
            <a:pPr marL="0" lvl="0" indent="0" rtl="0">
              <a:lnSpc>
                <a:spcPct val="115000"/>
              </a:lnSpc>
              <a:spcBef>
                <a:spcPts val="500"/>
              </a:spcBef>
              <a:buSzPct val="61111"/>
              <a:buNone/>
            </a:pPr>
            <a:r>
              <a:rPr lang="en-US" sz="1800" i="1" dirty="0">
                <a:solidFill>
                  <a:srgbClr val="0070C0"/>
                </a:solidFill>
                <a:latin typeface="Calibri"/>
                <a:ea typeface="Calibri"/>
                <a:cs typeface="Calibri"/>
                <a:sym typeface="Calibri"/>
              </a:rPr>
              <a:t>Communication Matrix Community of Practice </a:t>
            </a:r>
            <a:r>
              <a:rPr lang="en-US" sz="1800" dirty="0">
                <a:solidFill>
                  <a:schemeClr val="dk1"/>
                </a:solidFill>
                <a:latin typeface="Calibri"/>
                <a:ea typeface="Calibri"/>
                <a:cs typeface="Calibri"/>
                <a:sym typeface="Calibri"/>
              </a:rPr>
              <a:t>- using a Communication Matrix virtual </a:t>
            </a:r>
            <a:r>
              <a:rPr lang="en-US" sz="1800" dirty="0" err="1">
                <a:solidFill>
                  <a:schemeClr val="dk1"/>
                </a:solidFill>
                <a:latin typeface="Calibri"/>
                <a:ea typeface="Calibri"/>
                <a:cs typeface="Calibri"/>
                <a:sym typeface="Calibri"/>
              </a:rPr>
              <a:t>CoP</a:t>
            </a:r>
            <a:r>
              <a:rPr lang="en-US" sz="1800" dirty="0">
                <a:solidFill>
                  <a:schemeClr val="dk1"/>
                </a:solidFill>
                <a:latin typeface="Calibri"/>
                <a:ea typeface="Calibri"/>
                <a:cs typeface="Calibri"/>
                <a:sym typeface="Calibri"/>
              </a:rPr>
              <a:t> designed to be used by parents and teachers collaboratively to improve communication outcomes for students with complex communication needs (CCN), such as autism, multiple disabilities, deaf-blindness that are not well captured </a:t>
            </a:r>
            <a:r>
              <a:rPr lang="en-US" sz="1800" dirty="0" smtClean="0">
                <a:solidFill>
                  <a:schemeClr val="dk1"/>
                </a:solidFill>
                <a:latin typeface="Calibri"/>
                <a:ea typeface="Calibri"/>
                <a:cs typeface="Calibri"/>
                <a:sym typeface="Calibri"/>
              </a:rPr>
              <a:t>by </a:t>
            </a:r>
            <a:r>
              <a:rPr lang="en-US" sz="1800" dirty="0">
                <a:solidFill>
                  <a:schemeClr val="dk1"/>
                </a:solidFill>
                <a:latin typeface="Calibri"/>
                <a:ea typeface="Calibri"/>
                <a:cs typeface="Calibri"/>
                <a:sym typeface="Calibri"/>
              </a:rPr>
              <a:t>typical assessment instruments.</a:t>
            </a:r>
          </a:p>
          <a:p>
            <a:pPr marL="0" lvl="0" indent="0" rtl="0">
              <a:lnSpc>
                <a:spcPct val="115000"/>
              </a:lnSpc>
              <a:spcBef>
                <a:spcPts val="500"/>
              </a:spcBef>
              <a:buNone/>
            </a:pPr>
            <a:endParaRPr sz="1800" b="1" dirty="0">
              <a:solidFill>
                <a:schemeClr val="dk1"/>
              </a:solidFill>
              <a:latin typeface="Calibri"/>
              <a:ea typeface="Calibri"/>
              <a:cs typeface="Calibri"/>
              <a:sym typeface="Calibri"/>
            </a:endParaRPr>
          </a:p>
          <a:p>
            <a:pPr marL="0" lvl="0" indent="0" rtl="0">
              <a:lnSpc>
                <a:spcPct val="115000"/>
              </a:lnSpc>
              <a:spcBef>
                <a:spcPts val="400"/>
              </a:spcBef>
              <a:buNone/>
            </a:pPr>
            <a:endParaRPr sz="1800" b="1" dirty="0">
              <a:solidFill>
                <a:schemeClr val="dk1"/>
              </a:solidFill>
              <a:latin typeface="Calibri"/>
              <a:ea typeface="Calibri"/>
              <a:cs typeface="Calibri"/>
              <a:sym typeface="Calibri"/>
            </a:endParaRP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2" name="Picture 1" descr="image of the Oregon Health &amp; Science University Logo" title="Oregon Health &amp; Science University Logo"/>
          <p:cNvPicPr>
            <a:picLocks noChangeAspect="1"/>
          </p:cNvPicPr>
          <p:nvPr/>
        </p:nvPicPr>
        <p:blipFill>
          <a:blip r:embed="rId3"/>
          <a:stretch>
            <a:fillRect/>
          </a:stretch>
        </p:blipFill>
        <p:spPr>
          <a:xfrm>
            <a:off x="5842000" y="2816736"/>
            <a:ext cx="2552700" cy="1765300"/>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sp>
        <p:nvSpPr>
          <p:cNvPr id="266" name="Shape 266"/>
          <p:cNvSpPr txBox="1">
            <a:spLocks noGrp="1"/>
          </p:cNvSpPr>
          <p:nvPr>
            <p:ph type="title"/>
          </p:nvPr>
        </p:nvSpPr>
        <p:spPr>
          <a:prstGeom prst="rect">
            <a:avLst/>
          </a:prstGeom>
          <a:noFill/>
          <a:ln>
            <a:noFill/>
          </a:ln>
        </p:spPr>
        <p:txBody>
          <a:bodyPr lIns="91425" tIns="45700" rIns="91425" bIns="45700" anchor="b" anchorCtr="0">
            <a:noAutofit/>
          </a:bodyPr>
          <a:lstStyle/>
          <a:p>
            <a:pPr lvl="0">
              <a:buSzPct val="25000"/>
            </a:pPr>
            <a:r>
              <a:rPr lang="en-US" sz="3600" dirty="0">
                <a:solidFill>
                  <a:schemeClr val="accent1"/>
                </a:solidFill>
                <a:latin typeface="Questrial"/>
                <a:ea typeface="Questrial"/>
                <a:cs typeface="Questrial"/>
                <a:sym typeface="Questrial"/>
              </a:rPr>
              <a:t>327s Technology Implementation Projects </a:t>
            </a:r>
            <a:r>
              <a:rPr lang="en-US" sz="1800" dirty="0">
                <a:solidFill>
                  <a:schemeClr val="accent1"/>
                </a:solidFill>
                <a:latin typeface="Questrial"/>
                <a:ea typeface="Questrial"/>
                <a:cs typeface="Questrial"/>
                <a:sym typeface="Questrial"/>
              </a:rPr>
              <a:t>(continued </a:t>
            </a:r>
            <a:r>
              <a:rPr lang="en-US" sz="1800" dirty="0" smtClean="0">
                <a:solidFill>
                  <a:schemeClr val="accent1"/>
                </a:solidFill>
                <a:latin typeface="Questrial"/>
                <a:ea typeface="Questrial"/>
                <a:cs typeface="Questrial"/>
                <a:sym typeface="Questrial"/>
              </a:rPr>
              <a:t>9)</a:t>
            </a:r>
            <a:endParaRPr lang="en-US" sz="3600" dirty="0">
              <a:solidFill>
                <a:schemeClr val="accent1"/>
              </a:solidFill>
              <a:latin typeface="Questrial"/>
              <a:ea typeface="Questrial"/>
              <a:cs typeface="Questrial"/>
              <a:sym typeface="Questrial"/>
            </a:endParaRPr>
          </a:p>
        </p:txBody>
      </p:sp>
      <p:sp>
        <p:nvSpPr>
          <p:cNvPr id="267" name="Shape 267"/>
          <p:cNvSpPr txBox="1">
            <a:spLocks noGrp="1"/>
          </p:cNvSpPr>
          <p:nvPr>
            <p:ph type="body" idx="1"/>
          </p:nvPr>
        </p:nvSpPr>
        <p:spPr>
          <a:xfrm>
            <a:off x="1042987" y="2324100"/>
            <a:ext cx="4847450" cy="3842784"/>
          </a:xfrm>
          <a:prstGeom prst="rect">
            <a:avLst/>
          </a:prstGeom>
          <a:noFill/>
          <a:ln>
            <a:noFill/>
          </a:ln>
        </p:spPr>
        <p:txBody>
          <a:bodyPr lIns="91425" tIns="45700" rIns="91425" bIns="45700" anchor="t" anchorCtr="0">
            <a:noAutofit/>
          </a:bodyPr>
          <a:lstStyle/>
          <a:p>
            <a:pPr marL="0" lvl="0" indent="0" rtl="0">
              <a:lnSpc>
                <a:spcPct val="115000"/>
              </a:lnSpc>
              <a:spcBef>
                <a:spcPts val="500"/>
              </a:spcBef>
              <a:buSzPct val="61111"/>
              <a:buNone/>
            </a:pPr>
            <a:r>
              <a:rPr lang="en-US" sz="1800" b="1" dirty="0">
                <a:solidFill>
                  <a:schemeClr val="dk1"/>
                </a:solidFill>
                <a:latin typeface="Calibri"/>
                <a:ea typeface="Calibri"/>
                <a:cs typeface="Calibri"/>
                <a:sym typeface="Calibri"/>
              </a:rPr>
              <a:t>Arizona Board of Regents for Arizona State University</a:t>
            </a:r>
          </a:p>
          <a:p>
            <a:pPr marL="0" lvl="0" indent="0" rtl="0">
              <a:lnSpc>
                <a:spcPct val="115000"/>
              </a:lnSpc>
              <a:spcBef>
                <a:spcPts val="500"/>
              </a:spcBef>
              <a:buSzPct val="61111"/>
              <a:buNone/>
            </a:pPr>
            <a:r>
              <a:rPr lang="en-US" sz="1800" i="1" dirty="0">
                <a:solidFill>
                  <a:srgbClr val="0070C0"/>
                </a:solidFill>
                <a:latin typeface="Calibri"/>
                <a:ea typeface="Calibri"/>
                <a:cs typeface="Calibri"/>
                <a:sym typeface="Calibri"/>
              </a:rPr>
              <a:t>Integrated Technology Tools for Optimizing Instruction and Assessment Results for SWD</a:t>
            </a:r>
            <a:r>
              <a:rPr lang="en-US" sz="1800" i="1" dirty="0">
                <a:solidFill>
                  <a:schemeClr val="dk1"/>
                </a:solidFill>
                <a:latin typeface="Calibri"/>
                <a:ea typeface="Calibri"/>
                <a:cs typeface="Calibri"/>
                <a:sym typeface="Calibri"/>
              </a:rPr>
              <a:t> - </a:t>
            </a:r>
            <a:r>
              <a:rPr lang="en-US" sz="1800" dirty="0">
                <a:solidFill>
                  <a:schemeClr val="dk1"/>
                </a:solidFill>
                <a:latin typeface="Calibri"/>
                <a:ea typeface="Calibri"/>
                <a:cs typeface="Calibri"/>
                <a:sym typeface="Calibri"/>
              </a:rPr>
              <a:t>developing technology tools and professional development (PD) resources necessary to integrate data on instruction and assessment from easy curriculum-based measurement (CBM), a widely used evidence-based CBM platform, and </a:t>
            </a:r>
            <a:r>
              <a:rPr lang="en-US" sz="1800" dirty="0" err="1">
                <a:solidFill>
                  <a:schemeClr val="dk1"/>
                </a:solidFill>
                <a:latin typeface="Calibri"/>
                <a:ea typeface="Calibri"/>
                <a:cs typeface="Calibri"/>
                <a:sym typeface="Calibri"/>
              </a:rPr>
              <a:t>MyiLOGS</a:t>
            </a:r>
            <a:r>
              <a:rPr lang="en-US" sz="1800" dirty="0">
                <a:solidFill>
                  <a:schemeClr val="dk1"/>
                </a:solidFill>
                <a:latin typeface="Calibri"/>
                <a:ea typeface="Calibri"/>
                <a:cs typeface="Calibri"/>
                <a:sym typeface="Calibri"/>
              </a:rPr>
              <a:t>, an online teacher daily log for documenting instructional actions.</a:t>
            </a:r>
          </a:p>
          <a:p>
            <a:pPr marL="0" lvl="0" indent="0" rtl="0">
              <a:lnSpc>
                <a:spcPct val="115000"/>
              </a:lnSpc>
              <a:spcBef>
                <a:spcPts val="500"/>
              </a:spcBef>
              <a:buNone/>
            </a:pPr>
            <a:endParaRPr sz="2000" b="1" dirty="0">
              <a:solidFill>
                <a:schemeClr val="dk1"/>
              </a:solidFill>
              <a:latin typeface="Calibri"/>
              <a:ea typeface="Calibri"/>
              <a:cs typeface="Calibri"/>
              <a:sym typeface="Calibri"/>
            </a:endParaRP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2" name="Picture 1" descr="image of ASU and University of Oregon Logos" title="Arizona State University and University of Oregon Logos"/>
          <p:cNvPicPr>
            <a:picLocks noChangeAspect="1"/>
          </p:cNvPicPr>
          <p:nvPr/>
        </p:nvPicPr>
        <p:blipFill>
          <a:blip r:embed="rId3"/>
          <a:stretch>
            <a:fillRect/>
          </a:stretch>
        </p:blipFill>
        <p:spPr>
          <a:xfrm>
            <a:off x="6020635" y="2598390"/>
            <a:ext cx="2329863" cy="2718174"/>
          </a:xfrm>
          <a:prstGeom prst="rect">
            <a:avLst/>
          </a:prstGeom>
          <a:solidFill>
            <a:schemeClr val="tx1"/>
          </a:solidFill>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smtClean="0">
                <a:ea typeface="Questrial"/>
                <a:cs typeface="Questrial"/>
                <a:sym typeface="Questrial"/>
              </a:rPr>
              <a:t>Interventions</a:t>
            </a:r>
            <a:endParaRPr lang="en-US" dirty="0">
              <a:ea typeface="Questrial"/>
              <a:cs typeface="Questrial"/>
              <a:sym typeface="Questrial"/>
            </a:endParaRPr>
          </a:p>
        </p:txBody>
      </p:sp>
      <p:sp>
        <p:nvSpPr>
          <p:cNvPr id="273" name="Shape 273"/>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3200" b="0" i="0" u="none" strike="noStrike" cap="none" baseline="0" dirty="0">
                <a:solidFill>
                  <a:schemeClr val="accent1"/>
                </a:solidFill>
                <a:latin typeface="Questrial"/>
                <a:ea typeface="Questrial"/>
                <a:cs typeface="Questrial"/>
                <a:sym typeface="Questrial"/>
              </a:rPr>
              <a:t>Technology Interventions &amp; Components: </a:t>
            </a:r>
            <a:r>
              <a:rPr lang="en-US" sz="3200" b="1" i="1" u="none" strike="noStrike" cap="none" baseline="0" dirty="0">
                <a:solidFill>
                  <a:schemeClr val="accent1"/>
                </a:solidFill>
                <a:latin typeface="Questrial"/>
                <a:ea typeface="Questrial"/>
                <a:cs typeface="Questrial"/>
                <a:sym typeface="Questrial"/>
              </a:rPr>
              <a:t>INTERVENTIONS</a:t>
            </a:r>
          </a:p>
        </p:txBody>
      </p:sp>
      <p:sp>
        <p:nvSpPr>
          <p:cNvPr id="274" name="Shape 274"/>
          <p:cNvSpPr txBox="1">
            <a:spLocks noGrp="1"/>
          </p:cNvSpPr>
          <p:nvPr>
            <p:ph type="body" idx="1"/>
          </p:nvPr>
        </p:nvSpPr>
        <p:spPr>
          <a:xfrm>
            <a:off x="1042987" y="2324100"/>
            <a:ext cx="6633720" cy="3991640"/>
          </a:xfrm>
          <a:prstGeom prst="rect">
            <a:avLst/>
          </a:prstGeom>
          <a:noFill/>
          <a:ln>
            <a:noFill/>
          </a:ln>
        </p:spPr>
        <p:txBody>
          <a:bodyPr lIns="91425" tIns="45700" rIns="91425" bIns="45700" anchor="t" anchorCtr="0">
            <a:noAutofit/>
          </a:bodyPr>
          <a:lstStyle/>
          <a:p>
            <a:pPr marL="457200" marR="0" lvl="0" indent="-342900" algn="l" rtl="0">
              <a:spcBef>
                <a:spcPts val="0"/>
              </a:spcBef>
              <a:buClr>
                <a:schemeClr val="dk1"/>
              </a:buClr>
              <a:buSzPct val="100000"/>
              <a:buFont typeface="Calibri"/>
              <a:buChar char="●"/>
            </a:pPr>
            <a:r>
              <a:rPr lang="en-US" sz="2200" dirty="0" smtClean="0">
                <a:solidFill>
                  <a:schemeClr val="dk1"/>
                </a:solidFill>
                <a:latin typeface="Calibri"/>
                <a:ea typeface="Calibri"/>
                <a:cs typeface="Calibri"/>
                <a:sym typeface="Calibri"/>
              </a:rPr>
              <a:t>Potential </a:t>
            </a:r>
            <a:r>
              <a:rPr lang="en-US" sz="2200" dirty="0">
                <a:solidFill>
                  <a:schemeClr val="dk1"/>
                </a:solidFill>
                <a:latin typeface="Calibri"/>
                <a:ea typeface="Calibri"/>
                <a:cs typeface="Calibri"/>
                <a:sym typeface="Calibri"/>
              </a:rPr>
              <a:t>characteristics of a </a:t>
            </a:r>
            <a:r>
              <a:rPr lang="en-US" sz="2200" dirty="0" smtClean="0">
                <a:solidFill>
                  <a:schemeClr val="dk1"/>
                </a:solidFill>
                <a:latin typeface="Calibri"/>
                <a:ea typeface="Calibri"/>
                <a:cs typeface="Calibri"/>
                <a:sym typeface="Calibri"/>
              </a:rPr>
              <a:t/>
            </a:r>
            <a:br>
              <a:rPr lang="en-US" sz="2200" dirty="0" smtClean="0">
                <a:solidFill>
                  <a:schemeClr val="dk1"/>
                </a:solidFill>
                <a:latin typeface="Calibri"/>
                <a:ea typeface="Calibri"/>
                <a:cs typeface="Calibri"/>
                <a:sym typeface="Calibri"/>
              </a:rPr>
            </a:br>
            <a:r>
              <a:rPr lang="en-US" sz="2200" dirty="0" smtClean="0">
                <a:solidFill>
                  <a:schemeClr val="dk1"/>
                </a:solidFill>
                <a:latin typeface="Calibri"/>
                <a:ea typeface="Calibri"/>
                <a:cs typeface="Calibri"/>
                <a:sym typeface="Calibri"/>
              </a:rPr>
              <a:t>successful </a:t>
            </a:r>
            <a:r>
              <a:rPr lang="en-US" sz="2200" dirty="0">
                <a:solidFill>
                  <a:schemeClr val="dk1"/>
                </a:solidFill>
                <a:latin typeface="Calibri"/>
                <a:ea typeface="Calibri"/>
                <a:cs typeface="Calibri"/>
                <a:sym typeface="Calibri"/>
              </a:rPr>
              <a:t>technology intervention: </a:t>
            </a:r>
          </a:p>
          <a:p>
            <a:pPr marL="914400" marR="0" lvl="1" indent="-342900" algn="l" rtl="0">
              <a:spcBef>
                <a:spcPts val="0"/>
              </a:spcBef>
              <a:buClr>
                <a:schemeClr val="dk1"/>
              </a:buClr>
              <a:buSzPct val="100000"/>
              <a:buFont typeface="Calibri"/>
              <a:buChar char="○"/>
            </a:pPr>
            <a:r>
              <a:rPr lang="en-US" sz="2200" dirty="0">
                <a:solidFill>
                  <a:schemeClr val="dk1"/>
                </a:solidFill>
                <a:latin typeface="Calibri"/>
                <a:ea typeface="Calibri"/>
                <a:cs typeface="Calibri"/>
                <a:sym typeface="Calibri"/>
              </a:rPr>
              <a:t>Relevance </a:t>
            </a:r>
            <a:endParaRPr lang="en-US" sz="2200" dirty="0" smtClean="0">
              <a:solidFill>
                <a:schemeClr val="dk1"/>
              </a:solidFill>
              <a:latin typeface="Calibri"/>
              <a:ea typeface="Calibri"/>
              <a:cs typeface="Calibri"/>
              <a:sym typeface="Calibri"/>
            </a:endParaRPr>
          </a:p>
          <a:p>
            <a:pPr marL="914400" marR="0" lvl="1" indent="-342900" algn="l" rtl="0">
              <a:spcBef>
                <a:spcPts val="0"/>
              </a:spcBef>
              <a:buClr>
                <a:schemeClr val="dk1"/>
              </a:buClr>
              <a:buSzPct val="100000"/>
              <a:buFont typeface="Calibri"/>
              <a:buChar char="○"/>
            </a:pPr>
            <a:r>
              <a:rPr lang="en-US" sz="2200" dirty="0" smtClean="0">
                <a:solidFill>
                  <a:schemeClr val="dk1"/>
                </a:solidFill>
                <a:latin typeface="Calibri"/>
                <a:ea typeface="Calibri"/>
                <a:cs typeface="Calibri"/>
                <a:sym typeface="Calibri"/>
              </a:rPr>
              <a:t>Intuitive</a:t>
            </a:r>
            <a:r>
              <a:rPr lang="en-US" sz="2200" dirty="0">
                <a:solidFill>
                  <a:schemeClr val="dk1"/>
                </a:solidFill>
                <a:latin typeface="Calibri"/>
                <a:ea typeface="Calibri"/>
                <a:cs typeface="Calibri"/>
                <a:sym typeface="Calibri"/>
              </a:rPr>
              <a:t>/easy to use</a:t>
            </a:r>
          </a:p>
          <a:p>
            <a:pPr marL="914400" marR="0" lvl="1" indent="-342900" algn="l" rtl="0">
              <a:spcBef>
                <a:spcPts val="0"/>
              </a:spcBef>
              <a:buClr>
                <a:schemeClr val="dk1"/>
              </a:buClr>
              <a:buSzPct val="100000"/>
              <a:buFont typeface="Calibri"/>
              <a:buChar char="○"/>
            </a:pPr>
            <a:r>
              <a:rPr lang="en-US" sz="2200" dirty="0">
                <a:solidFill>
                  <a:schemeClr val="dk1"/>
                </a:solidFill>
                <a:latin typeface="Calibri"/>
                <a:ea typeface="Calibri"/>
                <a:cs typeface="Calibri"/>
                <a:sym typeface="Calibri"/>
              </a:rPr>
              <a:t>Innovative and adaptable </a:t>
            </a:r>
            <a:r>
              <a:rPr lang="en-US" sz="2200" dirty="0" smtClean="0">
                <a:solidFill>
                  <a:schemeClr val="dk1"/>
                </a:solidFill>
                <a:latin typeface="Calibri"/>
                <a:ea typeface="Calibri"/>
                <a:cs typeface="Calibri"/>
                <a:sym typeface="Calibri"/>
              </a:rPr>
              <a:t/>
            </a:r>
            <a:br>
              <a:rPr lang="en-US" sz="2200" dirty="0" smtClean="0">
                <a:solidFill>
                  <a:schemeClr val="dk1"/>
                </a:solidFill>
                <a:latin typeface="Calibri"/>
                <a:ea typeface="Calibri"/>
                <a:cs typeface="Calibri"/>
                <a:sym typeface="Calibri"/>
              </a:rPr>
            </a:br>
            <a:r>
              <a:rPr lang="en-US" sz="2200" dirty="0" smtClean="0">
                <a:solidFill>
                  <a:schemeClr val="dk1"/>
                </a:solidFill>
                <a:latin typeface="Calibri"/>
                <a:ea typeface="Calibri"/>
                <a:cs typeface="Calibri"/>
                <a:sym typeface="Calibri"/>
              </a:rPr>
              <a:t>(</a:t>
            </a:r>
            <a:r>
              <a:rPr lang="en-US" sz="2200" dirty="0">
                <a:solidFill>
                  <a:schemeClr val="dk1"/>
                </a:solidFill>
                <a:latin typeface="Calibri"/>
                <a:ea typeface="Calibri"/>
                <a:cs typeface="Calibri"/>
                <a:sym typeface="Calibri"/>
              </a:rPr>
              <a:t>can be upgraded easily)</a:t>
            </a:r>
          </a:p>
          <a:p>
            <a:pPr marL="914400" marR="0" lvl="1" indent="-342900" algn="l" rtl="0">
              <a:spcBef>
                <a:spcPts val="0"/>
              </a:spcBef>
              <a:buClr>
                <a:schemeClr val="dk1"/>
              </a:buClr>
              <a:buSzPct val="100000"/>
              <a:buFont typeface="Calibri"/>
              <a:buChar char="○"/>
            </a:pPr>
            <a:r>
              <a:rPr lang="en-US" sz="2200" dirty="0">
                <a:solidFill>
                  <a:schemeClr val="dk1"/>
                </a:solidFill>
                <a:latin typeface="Calibri"/>
                <a:ea typeface="Calibri"/>
                <a:cs typeface="Calibri"/>
                <a:sym typeface="Calibri"/>
              </a:rPr>
              <a:t>Reasonable cost </a:t>
            </a:r>
            <a:r>
              <a:rPr lang="en-US" sz="2200" dirty="0" smtClean="0">
                <a:solidFill>
                  <a:schemeClr val="dk1"/>
                </a:solidFill>
                <a:latin typeface="Calibri"/>
                <a:ea typeface="Calibri"/>
                <a:cs typeface="Calibri"/>
                <a:sym typeface="Calibri"/>
              </a:rPr>
              <a:t/>
            </a:r>
            <a:br>
              <a:rPr lang="en-US" sz="2200" dirty="0" smtClean="0">
                <a:solidFill>
                  <a:schemeClr val="dk1"/>
                </a:solidFill>
                <a:latin typeface="Calibri"/>
                <a:ea typeface="Calibri"/>
                <a:cs typeface="Calibri"/>
                <a:sym typeface="Calibri"/>
              </a:rPr>
            </a:br>
            <a:r>
              <a:rPr lang="en-US" sz="2200" dirty="0" smtClean="0">
                <a:solidFill>
                  <a:schemeClr val="dk1"/>
                </a:solidFill>
                <a:latin typeface="Calibri"/>
                <a:ea typeface="Calibri"/>
                <a:cs typeface="Calibri"/>
                <a:sym typeface="Calibri"/>
              </a:rPr>
              <a:t>(</a:t>
            </a:r>
            <a:r>
              <a:rPr lang="en-US" sz="2200" dirty="0">
                <a:solidFill>
                  <a:schemeClr val="dk1"/>
                </a:solidFill>
                <a:latin typeface="Calibri"/>
                <a:ea typeface="Calibri"/>
                <a:cs typeface="Calibri"/>
                <a:sym typeface="Calibri"/>
              </a:rPr>
              <a:t>benefit outweighs cost to use)</a:t>
            </a:r>
          </a:p>
          <a:p>
            <a:pPr marL="914400" marR="0" lvl="1" indent="-342900" algn="l" rtl="0">
              <a:spcBef>
                <a:spcPts val="0"/>
              </a:spcBef>
              <a:buClr>
                <a:schemeClr val="dk1"/>
              </a:buClr>
              <a:buSzPct val="100000"/>
              <a:buFont typeface="Calibri"/>
              <a:buChar char="○"/>
            </a:pPr>
            <a:r>
              <a:rPr lang="en-US" sz="2200" dirty="0">
                <a:solidFill>
                  <a:schemeClr val="dk1"/>
                </a:solidFill>
                <a:latin typeface="Calibri"/>
                <a:ea typeface="Calibri"/>
                <a:cs typeface="Calibri"/>
                <a:sym typeface="Calibri"/>
              </a:rPr>
              <a:t>Good marketing strategy, company backing, and consumer buy-in</a:t>
            </a:r>
          </a:p>
          <a:p>
            <a:pPr marL="914400" marR="0" lvl="1" indent="-342900" algn="l" rtl="0">
              <a:spcBef>
                <a:spcPts val="0"/>
              </a:spcBef>
              <a:buClr>
                <a:schemeClr val="dk1"/>
              </a:buClr>
              <a:buSzPct val="100000"/>
              <a:buFont typeface="Calibri"/>
              <a:buChar char="○"/>
            </a:pPr>
            <a:r>
              <a:rPr lang="en-US" sz="2200" dirty="0">
                <a:solidFill>
                  <a:schemeClr val="dk1"/>
                </a:solidFill>
                <a:latin typeface="Calibri"/>
                <a:ea typeface="Calibri"/>
                <a:cs typeface="Calibri"/>
                <a:sym typeface="Calibri"/>
              </a:rPr>
              <a:t>Capable of integrating into mainstream use/</a:t>
            </a:r>
            <a:r>
              <a:rPr lang="en-US" sz="2200" dirty="0" smtClean="0">
                <a:solidFill>
                  <a:schemeClr val="dk1"/>
                </a:solidFill>
                <a:latin typeface="Calibri"/>
                <a:ea typeface="Calibri"/>
                <a:cs typeface="Calibri"/>
                <a:sym typeface="Calibri"/>
              </a:rPr>
              <a:t>culture</a:t>
            </a:r>
            <a:endParaRPr lang="en-US" sz="2200" dirty="0">
              <a:solidFill>
                <a:schemeClr val="dk1"/>
              </a:solidFill>
              <a:latin typeface="Calibri"/>
              <a:ea typeface="Calibri"/>
              <a:cs typeface="Calibri"/>
              <a:sym typeface="Calibri"/>
            </a:endParaRPr>
          </a:p>
        </p:txBody>
      </p:sp>
      <p:pic>
        <p:nvPicPr>
          <p:cNvPr id="2" name="Picture 1" descr="image of a male cartoon character with 6 arms holding a cell phone, email, and other technology icons." title="Adaptable Technology Image"/>
          <p:cNvPicPr>
            <a:picLocks noChangeAspect="1"/>
          </p:cNvPicPr>
          <p:nvPr/>
        </p:nvPicPr>
        <p:blipFill>
          <a:blip r:embed="rId3"/>
          <a:stretch>
            <a:fillRect/>
          </a:stretch>
        </p:blipFill>
        <p:spPr>
          <a:xfrm>
            <a:off x="5690621" y="2600710"/>
            <a:ext cx="2905682" cy="2276499"/>
          </a:xfrm>
          <a:prstGeom prst="rect">
            <a:avLst/>
          </a:prstGeom>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smtClean="0">
                <a:ea typeface="Questrial"/>
                <a:cs typeface="Questrial"/>
                <a:sym typeface="Questrial"/>
              </a:rPr>
              <a:t>Interventions</a:t>
            </a:r>
            <a:endParaRPr lang="en-US" dirty="0">
              <a:ea typeface="Questrial"/>
              <a:cs typeface="Questrial"/>
              <a:sym typeface="Questrial"/>
            </a:endParaRPr>
          </a:p>
        </p:txBody>
      </p:sp>
      <p:sp>
        <p:nvSpPr>
          <p:cNvPr id="273" name="Shape 273"/>
          <p:cNvSpPr txBox="1">
            <a:spLocks noGrp="1"/>
          </p:cNvSpPr>
          <p:nvPr>
            <p:ph type="title"/>
          </p:nvPr>
        </p:nvSpPr>
        <p:spPr>
          <a:xfrm>
            <a:off x="1042987" y="1027112"/>
            <a:ext cx="7528696" cy="106750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3200" b="0" i="0" u="none" strike="noStrike" cap="none" baseline="0" dirty="0">
                <a:solidFill>
                  <a:schemeClr val="accent1"/>
                </a:solidFill>
                <a:latin typeface="Questrial"/>
                <a:ea typeface="Questrial"/>
                <a:cs typeface="Questrial"/>
                <a:sym typeface="Questrial"/>
              </a:rPr>
              <a:t>Technology Interventions &amp; Components: </a:t>
            </a:r>
            <a:r>
              <a:rPr lang="en-US" sz="3200" b="1" i="1" u="none" strike="noStrike" cap="none" baseline="0" dirty="0" smtClean="0">
                <a:solidFill>
                  <a:schemeClr val="accent1"/>
                </a:solidFill>
                <a:latin typeface="Questrial"/>
                <a:ea typeface="Questrial"/>
                <a:cs typeface="Questrial"/>
                <a:sym typeface="Questrial"/>
              </a:rPr>
              <a:t>INTERVENTIONS </a:t>
            </a:r>
            <a:r>
              <a:rPr lang="en-US" sz="1600" u="none" strike="noStrike" cap="none" baseline="0" dirty="0" smtClean="0">
                <a:solidFill>
                  <a:schemeClr val="accent1"/>
                </a:solidFill>
                <a:latin typeface="Questrial"/>
                <a:ea typeface="Questrial"/>
                <a:cs typeface="Questrial"/>
                <a:sym typeface="Questrial"/>
              </a:rPr>
              <a:t>(continued)</a:t>
            </a:r>
            <a:endParaRPr lang="en-US" sz="1600" u="none" strike="noStrike" cap="none" baseline="0" dirty="0">
              <a:solidFill>
                <a:schemeClr val="accent1"/>
              </a:solidFill>
              <a:latin typeface="Questrial"/>
              <a:ea typeface="Questrial"/>
              <a:cs typeface="Questrial"/>
              <a:sym typeface="Questrial"/>
            </a:endParaRPr>
          </a:p>
        </p:txBody>
      </p:sp>
      <p:sp>
        <p:nvSpPr>
          <p:cNvPr id="274" name="Shape 274"/>
          <p:cNvSpPr txBox="1">
            <a:spLocks noGrp="1"/>
          </p:cNvSpPr>
          <p:nvPr>
            <p:ph type="body" idx="1"/>
          </p:nvPr>
        </p:nvSpPr>
        <p:spPr>
          <a:xfrm>
            <a:off x="1042987" y="2324100"/>
            <a:ext cx="4411515" cy="3981007"/>
          </a:xfrm>
          <a:prstGeom prst="rect">
            <a:avLst/>
          </a:prstGeom>
          <a:noFill/>
          <a:ln>
            <a:noFill/>
          </a:ln>
        </p:spPr>
        <p:txBody>
          <a:bodyPr lIns="91425" tIns="45700" rIns="91425" bIns="45700" anchor="t" anchorCtr="0">
            <a:noAutofit/>
          </a:bodyPr>
          <a:lstStyle/>
          <a:p>
            <a:pPr marL="457200" marR="0" lvl="0" indent="-342900" algn="l" rtl="0">
              <a:spcBef>
                <a:spcPts val="0"/>
              </a:spcBef>
              <a:buClr>
                <a:schemeClr val="dk1"/>
              </a:buClr>
              <a:buSzPct val="100000"/>
              <a:buFont typeface="Calibri"/>
              <a:buChar char="●"/>
            </a:pPr>
            <a:r>
              <a:rPr lang="en-US" sz="2400" dirty="0" smtClean="0">
                <a:solidFill>
                  <a:schemeClr val="dk1"/>
                </a:solidFill>
                <a:latin typeface="Calibri"/>
                <a:ea typeface="Calibri"/>
                <a:cs typeface="Calibri"/>
                <a:sym typeface="Calibri"/>
              </a:rPr>
              <a:t>Examples include:</a:t>
            </a:r>
          </a:p>
          <a:p>
            <a:pPr marL="903288" lvl="2" indent="-342900">
              <a:spcBef>
                <a:spcPts val="0"/>
              </a:spcBef>
              <a:buClr>
                <a:schemeClr val="dk1"/>
              </a:buClr>
              <a:buSzPct val="100000"/>
              <a:buFont typeface="Courier New"/>
              <a:buChar char="o"/>
            </a:pPr>
            <a:r>
              <a:rPr lang="en-US" sz="2400" dirty="0" smtClean="0">
                <a:solidFill>
                  <a:schemeClr val="dk1"/>
                </a:solidFill>
                <a:latin typeface="Calibri"/>
                <a:ea typeface="Calibri"/>
                <a:cs typeface="Calibri"/>
                <a:sym typeface="Calibri"/>
              </a:rPr>
              <a:t>Operating systems (i.e. Windows</a:t>
            </a:r>
            <a:r>
              <a:rPr lang="en-US" sz="2400" dirty="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Linux, Apple, Google);</a:t>
            </a:r>
          </a:p>
          <a:p>
            <a:pPr marL="903288" lvl="2" indent="-342900">
              <a:spcBef>
                <a:spcPts val="0"/>
              </a:spcBef>
              <a:buClr>
                <a:schemeClr val="dk1"/>
              </a:buClr>
              <a:buSzPct val="100000"/>
              <a:buFont typeface="Courier New"/>
              <a:buChar char="o"/>
            </a:pPr>
            <a:r>
              <a:rPr lang="en-US" sz="2400" dirty="0">
                <a:solidFill>
                  <a:schemeClr val="dk1"/>
                </a:solidFill>
                <a:latin typeface="Calibri"/>
                <a:ea typeface="Calibri"/>
                <a:cs typeface="Calibri"/>
                <a:sym typeface="Calibri"/>
              </a:rPr>
              <a:t>A</a:t>
            </a:r>
            <a:r>
              <a:rPr lang="en-US" sz="2400" dirty="0" smtClean="0">
                <a:solidFill>
                  <a:schemeClr val="dk1"/>
                </a:solidFill>
                <a:latin typeface="Calibri"/>
                <a:ea typeface="Calibri"/>
                <a:cs typeface="Calibri"/>
                <a:sym typeface="Calibri"/>
              </a:rPr>
              <a:t>ssistive </a:t>
            </a:r>
            <a:r>
              <a:rPr lang="en-US" sz="2400" dirty="0">
                <a:solidFill>
                  <a:schemeClr val="dk1"/>
                </a:solidFill>
                <a:latin typeface="Calibri"/>
                <a:ea typeface="Calibri"/>
                <a:cs typeface="Calibri"/>
                <a:sym typeface="Calibri"/>
              </a:rPr>
              <a:t>technology </a:t>
            </a:r>
            <a:r>
              <a:rPr lang="en-US" sz="2400" dirty="0" smtClean="0">
                <a:solidFill>
                  <a:schemeClr val="dk1"/>
                </a:solidFill>
                <a:latin typeface="Calibri"/>
                <a:ea typeface="Calibri"/>
                <a:cs typeface="Calibri"/>
                <a:sym typeface="Calibri"/>
              </a:rPr>
              <a:t>(i.e. SOLO</a:t>
            </a:r>
            <a:r>
              <a:rPr lang="en-US" sz="2400" dirty="0">
                <a:solidFill>
                  <a:schemeClr val="dk1"/>
                </a:solidFill>
                <a:latin typeface="Calibri"/>
                <a:ea typeface="Calibri"/>
                <a:cs typeface="Calibri"/>
                <a:sym typeface="Calibri"/>
              </a:rPr>
              <a:t>, Read &amp; Write Gold</a:t>
            </a:r>
            <a:r>
              <a:rPr lang="en-US" sz="2400" dirty="0" smtClean="0">
                <a:solidFill>
                  <a:schemeClr val="dk1"/>
                </a:solidFill>
                <a:latin typeface="Calibri"/>
                <a:ea typeface="Calibri"/>
                <a:cs typeface="Calibri"/>
                <a:sym typeface="Calibri"/>
              </a:rPr>
              <a:t>)</a:t>
            </a:r>
            <a:endParaRPr lang="en-US" sz="2400" dirty="0">
              <a:solidFill>
                <a:schemeClr val="dk1"/>
              </a:solidFill>
              <a:latin typeface="Calibri"/>
              <a:ea typeface="Calibri"/>
              <a:cs typeface="Calibri"/>
              <a:sym typeface="Calibri"/>
            </a:endParaRPr>
          </a:p>
          <a:p>
            <a:pPr marL="903288" lvl="2" indent="-342900">
              <a:spcBef>
                <a:spcPts val="0"/>
              </a:spcBef>
              <a:buClr>
                <a:schemeClr val="dk1"/>
              </a:buClr>
              <a:buSzPct val="100000"/>
              <a:buFont typeface="Courier New"/>
              <a:buChar char="o"/>
            </a:pPr>
            <a:r>
              <a:rPr lang="en-US" sz="2400" dirty="0" smtClean="0">
                <a:solidFill>
                  <a:schemeClr val="dk1"/>
                </a:solidFill>
                <a:latin typeface="Calibri"/>
                <a:ea typeface="Calibri"/>
                <a:cs typeface="Calibri"/>
                <a:sym typeface="Calibri"/>
              </a:rPr>
              <a:t>Mobile Devices, (i.e. iPhone</a:t>
            </a:r>
            <a:r>
              <a:rPr lang="en-US" sz="2400" dirty="0">
                <a:solidFill>
                  <a:schemeClr val="dk1"/>
                </a:solidFill>
                <a:latin typeface="Calibri"/>
                <a:ea typeface="Calibri"/>
                <a:cs typeface="Calibri"/>
                <a:sym typeface="Calibri"/>
              </a:rPr>
              <a:t>, Kindle, </a:t>
            </a:r>
            <a:r>
              <a:rPr lang="en-US" sz="2400" dirty="0" err="1">
                <a:solidFill>
                  <a:schemeClr val="dk1"/>
                </a:solidFill>
                <a:latin typeface="Calibri"/>
                <a:ea typeface="Calibri"/>
                <a:cs typeface="Calibri"/>
                <a:sym typeface="Calibri"/>
              </a:rPr>
              <a:t>iPads</a:t>
            </a:r>
            <a:r>
              <a:rPr lang="en-US" sz="2400" dirty="0" smtClean="0">
                <a:solidFill>
                  <a:schemeClr val="dk1"/>
                </a:solidFill>
                <a:latin typeface="Calibri"/>
                <a:ea typeface="Calibri"/>
                <a:cs typeface="Calibri"/>
                <a:sym typeface="Calibri"/>
              </a:rPr>
              <a:t>)</a:t>
            </a:r>
          </a:p>
          <a:p>
            <a:pPr marL="903288" lvl="2" indent="-342900">
              <a:spcBef>
                <a:spcPts val="0"/>
              </a:spcBef>
              <a:buClr>
                <a:schemeClr val="dk1"/>
              </a:buClr>
              <a:buSzPct val="100000"/>
              <a:buFont typeface="Courier New"/>
              <a:buChar char="o"/>
            </a:pPr>
            <a:r>
              <a:rPr lang="en-US" sz="2400" dirty="0">
                <a:solidFill>
                  <a:schemeClr val="dk1"/>
                </a:solidFill>
                <a:latin typeface="Calibri"/>
                <a:ea typeface="Calibri"/>
                <a:cs typeface="Calibri"/>
                <a:sym typeface="Calibri"/>
              </a:rPr>
              <a:t>C</a:t>
            </a:r>
            <a:r>
              <a:rPr lang="en-US" sz="2400" dirty="0" smtClean="0">
                <a:solidFill>
                  <a:schemeClr val="dk1"/>
                </a:solidFill>
                <a:latin typeface="Calibri"/>
                <a:ea typeface="Calibri"/>
                <a:cs typeface="Calibri"/>
                <a:sym typeface="Calibri"/>
              </a:rPr>
              <a:t>ourse </a:t>
            </a:r>
            <a:r>
              <a:rPr lang="en-US" sz="2400" dirty="0">
                <a:solidFill>
                  <a:schemeClr val="dk1"/>
                </a:solidFill>
                <a:latin typeface="Calibri"/>
                <a:ea typeface="Calibri"/>
                <a:cs typeface="Calibri"/>
                <a:sym typeface="Calibri"/>
              </a:rPr>
              <a:t>management systems (such as Moodle, Blackboard)</a:t>
            </a:r>
          </a:p>
        </p:txBody>
      </p:sp>
      <p:pic>
        <p:nvPicPr>
          <p:cNvPr id="2" name="Picture 1" descr="image of a bunch of mobile devices" title="mobile technologies"/>
          <p:cNvPicPr>
            <a:picLocks noChangeAspect="1"/>
          </p:cNvPicPr>
          <p:nvPr/>
        </p:nvPicPr>
        <p:blipFill>
          <a:blip r:embed="rId3"/>
          <a:stretch>
            <a:fillRect/>
          </a:stretch>
        </p:blipFill>
        <p:spPr>
          <a:xfrm>
            <a:off x="5349034" y="2366728"/>
            <a:ext cx="3222649" cy="2839001"/>
          </a:xfrm>
          <a:prstGeom prst="rect">
            <a:avLst/>
          </a:prstGeom>
        </p:spPr>
      </p:pic>
    </p:spTree>
    <p:extLst>
      <p:ext uri="{BB962C8B-B14F-4D97-AF65-F5344CB8AC3E}">
        <p14:creationId xmlns:p14="http://schemas.microsoft.com/office/powerpoint/2010/main" val="1229825220"/>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smtClean="0">
                <a:ea typeface="Questrial"/>
                <a:cs typeface="Questrial"/>
                <a:sym typeface="Questrial"/>
              </a:rPr>
              <a:t>Components</a:t>
            </a:r>
            <a:endParaRPr lang="en-US" dirty="0">
              <a:ea typeface="Questrial"/>
              <a:cs typeface="Questrial"/>
              <a:sym typeface="Questrial"/>
            </a:endParaRPr>
          </a:p>
        </p:txBody>
      </p:sp>
      <p:sp>
        <p:nvSpPr>
          <p:cNvPr id="280" name="Shape 280"/>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3200" b="0" i="0" u="none" strike="noStrike" cap="none" baseline="0" dirty="0">
                <a:solidFill>
                  <a:schemeClr val="accent1"/>
                </a:solidFill>
                <a:latin typeface="Questrial"/>
                <a:ea typeface="Questrial"/>
                <a:cs typeface="Questrial"/>
                <a:sym typeface="Questrial"/>
              </a:rPr>
              <a:t>Technology Interventions &amp; Components: </a:t>
            </a:r>
            <a:r>
              <a:rPr lang="en-US" sz="3200" b="1" i="1" u="none" strike="noStrike" cap="none" baseline="0" dirty="0">
                <a:solidFill>
                  <a:schemeClr val="accent1"/>
                </a:solidFill>
                <a:latin typeface="Questrial"/>
                <a:ea typeface="Questrial"/>
                <a:cs typeface="Questrial"/>
                <a:sym typeface="Questrial"/>
              </a:rPr>
              <a:t>COMPONENTS</a:t>
            </a:r>
          </a:p>
        </p:txBody>
      </p:sp>
      <p:sp>
        <p:nvSpPr>
          <p:cNvPr id="281" name="Shape 281"/>
          <p:cNvSpPr txBox="1">
            <a:spLocks noGrp="1"/>
          </p:cNvSpPr>
          <p:nvPr>
            <p:ph type="body" idx="1"/>
          </p:nvPr>
        </p:nvSpPr>
        <p:spPr>
          <a:xfrm>
            <a:off x="1042987" y="2324100"/>
            <a:ext cx="5251487" cy="3981007"/>
          </a:xfrm>
          <a:prstGeom prst="rect">
            <a:avLst/>
          </a:prstGeom>
          <a:ln>
            <a:noFill/>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p>
            <a:pPr marL="457200" marR="0" lvl="0" indent="-342900" algn="l"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Back-end components </a:t>
            </a:r>
            <a:r>
              <a:rPr lang="en-US" sz="1800" dirty="0" smtClean="0">
                <a:solidFill>
                  <a:schemeClr val="dk1"/>
                </a:solidFill>
                <a:latin typeface="Calibri"/>
                <a:ea typeface="Calibri"/>
                <a:cs typeface="Calibri"/>
                <a:sym typeface="Calibri"/>
              </a:rPr>
              <a:t>and</a:t>
            </a:r>
            <a:r>
              <a:rPr lang="en-US" sz="1800" dirty="0">
                <a:solidFill>
                  <a:schemeClr val="dk1"/>
                </a:solidFill>
                <a:latin typeface="Calibri"/>
                <a:ea typeface="Calibri"/>
                <a:cs typeface="Calibri"/>
                <a:sym typeface="Calibri"/>
              </a:rPr>
              <a:t>/or delivery systems are essential to success of a technology </a:t>
            </a:r>
            <a:r>
              <a:rPr lang="en-US" sz="1800" dirty="0" smtClean="0">
                <a:solidFill>
                  <a:schemeClr val="dk1"/>
                </a:solidFill>
                <a:latin typeface="Calibri"/>
                <a:ea typeface="Calibri"/>
                <a:cs typeface="Calibri"/>
                <a:sym typeface="Calibri"/>
              </a:rPr>
              <a:t>intervention</a:t>
            </a:r>
            <a:br>
              <a:rPr lang="en-US" sz="1800" dirty="0" smtClean="0">
                <a:solidFill>
                  <a:schemeClr val="dk1"/>
                </a:solidFill>
                <a:latin typeface="Calibri"/>
                <a:ea typeface="Calibri"/>
                <a:cs typeface="Calibri"/>
                <a:sym typeface="Calibri"/>
              </a:rPr>
            </a:br>
            <a:endParaRPr lang="en-US" sz="1800" dirty="0">
              <a:solidFill>
                <a:schemeClr val="dk1"/>
              </a:solidFill>
              <a:latin typeface="Calibri"/>
              <a:ea typeface="Calibri"/>
              <a:cs typeface="Calibri"/>
              <a:sym typeface="Calibri"/>
            </a:endParaRPr>
          </a:p>
          <a:p>
            <a:pPr marL="457200" marR="0" lvl="0" indent="-342900" algn="l" rtl="0">
              <a:spcBef>
                <a:spcPts val="0"/>
              </a:spcBef>
              <a:buClr>
                <a:schemeClr val="dk1"/>
              </a:buClr>
              <a:buSzPct val="100000"/>
              <a:buFont typeface="Calibri"/>
              <a:buChar char="●"/>
            </a:pPr>
            <a:r>
              <a:rPr lang="en-US" sz="1800" dirty="0" smtClean="0">
                <a:solidFill>
                  <a:schemeClr val="dk1"/>
                </a:solidFill>
                <a:latin typeface="Calibri"/>
                <a:ea typeface="Calibri"/>
                <a:cs typeface="Calibri"/>
                <a:sym typeface="Calibri"/>
              </a:rPr>
              <a:t>Intervention can become product or tool</a:t>
            </a:r>
            <a:endParaRPr lang="en-US" sz="1800" dirty="0">
              <a:solidFill>
                <a:schemeClr val="dk1"/>
              </a:solidFill>
              <a:latin typeface="Calibri"/>
              <a:ea typeface="Calibri"/>
              <a:cs typeface="Calibri"/>
              <a:sym typeface="Calibri"/>
            </a:endParaRPr>
          </a:p>
          <a:p>
            <a:pPr marL="754380" lvl="1" indent="-342900">
              <a:spcBef>
                <a:spcPts val="0"/>
              </a:spcBef>
              <a:buClr>
                <a:schemeClr val="dk1"/>
              </a:buClr>
              <a:buSzPct val="100000"/>
              <a:buFont typeface="Courier New"/>
              <a:buChar char="o"/>
            </a:pPr>
            <a:r>
              <a:rPr lang="en-US" sz="1800" dirty="0">
                <a:solidFill>
                  <a:schemeClr val="dk1"/>
                </a:solidFill>
                <a:latin typeface="Calibri"/>
                <a:ea typeface="Calibri"/>
                <a:cs typeface="Calibri"/>
                <a:sym typeface="Calibri"/>
              </a:rPr>
              <a:t>These tools can become more effective as part of a larger, more complex technology </a:t>
            </a:r>
            <a:r>
              <a:rPr lang="en-US" sz="1800" dirty="0" smtClean="0">
                <a:solidFill>
                  <a:schemeClr val="dk1"/>
                </a:solidFill>
                <a:latin typeface="Calibri"/>
                <a:ea typeface="Calibri"/>
                <a:cs typeface="Calibri"/>
                <a:sym typeface="Calibri"/>
              </a:rPr>
              <a:t>intervention</a:t>
            </a:r>
            <a:br>
              <a:rPr lang="en-US" sz="1800" dirty="0" smtClean="0">
                <a:solidFill>
                  <a:schemeClr val="dk1"/>
                </a:solidFill>
                <a:latin typeface="Calibri"/>
                <a:ea typeface="Calibri"/>
                <a:cs typeface="Calibri"/>
                <a:sym typeface="Calibri"/>
              </a:rPr>
            </a:br>
            <a:endParaRPr lang="en-US" sz="1800" dirty="0">
              <a:solidFill>
                <a:schemeClr val="dk1"/>
              </a:solidFill>
              <a:latin typeface="Calibri"/>
              <a:ea typeface="Calibri"/>
              <a:cs typeface="Calibri"/>
              <a:sym typeface="Calibri"/>
            </a:endParaRPr>
          </a:p>
          <a:p>
            <a:pPr marL="457200" marR="0" lvl="0" indent="-342900" algn="l"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Examples can include but are not limited </a:t>
            </a:r>
            <a:r>
              <a:rPr lang="en-US" sz="1800" dirty="0" smtClean="0">
                <a:solidFill>
                  <a:schemeClr val="dk1"/>
                </a:solidFill>
                <a:latin typeface="Calibri"/>
                <a:ea typeface="Calibri"/>
                <a:cs typeface="Calibri"/>
                <a:sym typeface="Calibri"/>
              </a:rPr>
              <a:t>to:</a:t>
            </a:r>
          </a:p>
          <a:p>
            <a:pPr marL="754380" lvl="1" indent="-342900">
              <a:spcBef>
                <a:spcPts val="0"/>
              </a:spcBef>
              <a:buClr>
                <a:schemeClr val="dk1"/>
              </a:buClr>
              <a:buSzPct val="100000"/>
              <a:buFont typeface="Courier New"/>
              <a:buChar char="o"/>
            </a:pPr>
            <a:r>
              <a:rPr lang="en-US" sz="1800" dirty="0" smtClean="0">
                <a:solidFill>
                  <a:schemeClr val="dk1"/>
                </a:solidFill>
                <a:latin typeface="Calibri"/>
                <a:ea typeface="Calibri"/>
                <a:cs typeface="Calibri"/>
                <a:sym typeface="Calibri"/>
              </a:rPr>
              <a:t>Java</a:t>
            </a:r>
            <a:r>
              <a:rPr lang="en-US" sz="1800" dirty="0">
                <a:solidFill>
                  <a:schemeClr val="dk1"/>
                </a:solidFill>
                <a:latin typeface="Calibri"/>
                <a:ea typeface="Calibri"/>
                <a:cs typeface="Calibri"/>
                <a:sym typeface="Calibri"/>
              </a:rPr>
              <a:t>, Flash, Second Life, course management systems, SOLO, Microsoft Word, Adobe Reader, You Tube, and open-source </a:t>
            </a:r>
            <a:r>
              <a:rPr lang="en-US" sz="1800" dirty="0" smtClean="0">
                <a:solidFill>
                  <a:schemeClr val="dk1"/>
                </a:solidFill>
                <a:latin typeface="Calibri"/>
                <a:ea typeface="Calibri"/>
                <a:cs typeface="Calibri"/>
                <a:sym typeface="Calibri"/>
              </a:rPr>
              <a:t>technologies</a:t>
            </a:r>
            <a:endParaRPr sz="1800" dirty="0">
              <a:solidFill>
                <a:schemeClr val="dk1"/>
              </a:solidFill>
              <a:latin typeface="Calibri"/>
              <a:ea typeface="Calibri"/>
              <a:cs typeface="Calibri"/>
              <a:sym typeface="Calibri"/>
            </a:endParaRPr>
          </a:p>
        </p:txBody>
      </p:sp>
      <p:pic>
        <p:nvPicPr>
          <p:cNvPr id="2" name="Picture 1" descr="There is an image of the schoology logo on the right" title="Schoology Logo"/>
          <p:cNvPicPr>
            <a:picLocks noChangeAspect="1"/>
          </p:cNvPicPr>
          <p:nvPr/>
        </p:nvPicPr>
        <p:blipFill>
          <a:blip r:embed="rId3"/>
          <a:stretch>
            <a:fillRect/>
          </a:stretch>
        </p:blipFill>
        <p:spPr>
          <a:xfrm>
            <a:off x="6450277" y="2947833"/>
            <a:ext cx="1907867" cy="1907867"/>
          </a:xfrm>
          <a:prstGeom prst="rect">
            <a:avLst/>
          </a:prstGeom>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a:ea typeface="Questrial"/>
                <a:cs typeface="Questrial"/>
                <a:sym typeface="Questrial"/>
              </a:rPr>
              <a:t>Implementation </a:t>
            </a:r>
            <a:r>
              <a:rPr lang="en-US" dirty="0" smtClean="0">
                <a:ea typeface="Questrial"/>
                <a:cs typeface="Questrial"/>
                <a:sym typeface="Questrial"/>
              </a:rPr>
              <a:t>Strategies</a:t>
            </a:r>
            <a:endParaRPr lang="en-US" dirty="0">
              <a:ea typeface="Questrial"/>
              <a:cs typeface="Questrial"/>
              <a:sym typeface="Questrial"/>
            </a:endParaRPr>
          </a:p>
        </p:txBody>
      </p:sp>
      <p:sp>
        <p:nvSpPr>
          <p:cNvPr id="287" name="Shape 287"/>
          <p:cNvSpPr txBox="1">
            <a:spLocks noGrp="1"/>
          </p:cNvSpPr>
          <p:nvPr>
            <p:ph type="title"/>
          </p:nvPr>
        </p:nvSpPr>
        <p:spPr>
          <a:xfrm>
            <a:off x="1042986" y="1027112"/>
            <a:ext cx="7537487" cy="912813"/>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b="0" i="0" u="none" strike="noStrike" cap="none" baseline="0" dirty="0">
                <a:solidFill>
                  <a:schemeClr val="accent1"/>
                </a:solidFill>
                <a:latin typeface="Questrial"/>
                <a:ea typeface="Questrial"/>
                <a:cs typeface="Questrial"/>
                <a:sym typeface="Questrial"/>
              </a:rPr>
              <a:t>Technology Access Challenges</a:t>
            </a:r>
          </a:p>
        </p:txBody>
      </p:sp>
      <p:sp>
        <p:nvSpPr>
          <p:cNvPr id="288" name="Shape 288"/>
          <p:cNvSpPr txBox="1">
            <a:spLocks noGrp="1"/>
          </p:cNvSpPr>
          <p:nvPr>
            <p:ph type="body" idx="1"/>
          </p:nvPr>
        </p:nvSpPr>
        <p:spPr>
          <a:xfrm>
            <a:off x="1042987" y="2041451"/>
            <a:ext cx="6777036" cy="4157329"/>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Hardware Updates</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Archaic and/or Non-Reliable </a:t>
            </a: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Technology</a:t>
            </a:r>
            <a:endParaRPr lang="en-US" sz="2400" dirty="0">
              <a:solidFill>
                <a:schemeClr val="dk1"/>
              </a:solidFill>
              <a:latin typeface="Calibri"/>
              <a:ea typeface="Calibri"/>
              <a:cs typeface="Calibri"/>
              <a:sym typeface="Calibri"/>
            </a:endParaRP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Internet Access</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Firewall Restrictions</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Content Filtering</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Bandwidth</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District Technology Personnel</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Compatibility of Operating Systems </a:t>
            </a:r>
            <a:r>
              <a:rPr lang="en-US" sz="2400" dirty="0" smtClean="0">
                <a:solidFill>
                  <a:schemeClr val="dk1"/>
                </a:solidFill>
                <a:latin typeface="Calibri"/>
                <a:ea typeface="Calibri"/>
                <a:cs typeface="Calibri"/>
                <a:sym typeface="Calibri"/>
              </a:rPr>
              <a:t>– </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e.g</a:t>
            </a:r>
            <a:r>
              <a:rPr lang="en-US" sz="2400" dirty="0">
                <a:solidFill>
                  <a:schemeClr val="dk1"/>
                </a:solidFill>
                <a:latin typeface="Calibri"/>
                <a:ea typeface="Calibri"/>
                <a:cs typeface="Calibri"/>
                <a:sym typeface="Calibri"/>
              </a:rPr>
              <a:t>., Google Chrome vs. Apple vs. Microsoft</a:t>
            </a:r>
          </a:p>
          <a:p>
            <a:pPr marL="457200" marR="0" lvl="0" indent="0" algn="l" rtl="0">
              <a:lnSpc>
                <a:spcPct val="100000"/>
              </a:lnSpc>
              <a:spcBef>
                <a:spcPts val="480"/>
              </a:spcBef>
              <a:spcAft>
                <a:spcPts val="0"/>
              </a:spcAft>
              <a:buNone/>
            </a:pPr>
            <a:endParaRPr sz="2400" dirty="0">
              <a:solidFill>
                <a:schemeClr val="dk1"/>
              </a:solidFill>
              <a:latin typeface="Questrial"/>
              <a:ea typeface="Questrial"/>
              <a:cs typeface="Questrial"/>
              <a:sym typeface="Questrial"/>
            </a:endParaRPr>
          </a:p>
        </p:txBody>
      </p:sp>
      <p:pic>
        <p:nvPicPr>
          <p:cNvPr id="2" name="Picture 1" descr="image of a yellow sign with &quot;warning challenges ahead&quot; and an arrow pointing up on the right." title="Challenges Sign"/>
          <p:cNvPicPr>
            <a:picLocks noChangeAspect="1"/>
          </p:cNvPicPr>
          <p:nvPr/>
        </p:nvPicPr>
        <p:blipFill>
          <a:blip r:embed="rId3"/>
          <a:stretch>
            <a:fillRect/>
          </a:stretch>
        </p:blipFill>
        <p:spPr>
          <a:xfrm>
            <a:off x="6080410" y="2305340"/>
            <a:ext cx="2241007" cy="2898369"/>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a:ea typeface="Questrial"/>
                <a:cs typeface="Questrial"/>
                <a:sym typeface="Questrial"/>
              </a:rPr>
              <a:t>Implementation </a:t>
            </a:r>
            <a:r>
              <a:rPr lang="en-US" dirty="0" smtClean="0">
                <a:ea typeface="Questrial"/>
                <a:cs typeface="Questrial"/>
                <a:sym typeface="Questrial"/>
              </a:rPr>
              <a:t>Strategies</a:t>
            </a:r>
            <a:endParaRPr lang="en-US" dirty="0">
              <a:ea typeface="Questrial"/>
              <a:cs typeface="Questrial"/>
              <a:sym typeface="Questrial"/>
            </a:endParaRPr>
          </a:p>
        </p:txBody>
      </p:sp>
      <p:sp>
        <p:nvSpPr>
          <p:cNvPr id="294" name="Shape 294"/>
          <p:cNvSpPr txBox="1">
            <a:spLocks noGrp="1"/>
          </p:cNvSpPr>
          <p:nvPr>
            <p:ph type="title"/>
          </p:nvPr>
        </p:nvSpPr>
        <p:spPr>
          <a:xfrm>
            <a:off x="1042987" y="814452"/>
            <a:ext cx="7024686"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b="0" i="0" u="none" strike="noStrike" cap="none" baseline="0" dirty="0">
                <a:solidFill>
                  <a:schemeClr val="accent1"/>
                </a:solidFill>
                <a:latin typeface="Questrial"/>
                <a:ea typeface="Questrial"/>
                <a:cs typeface="Questrial"/>
                <a:sym typeface="Questrial"/>
              </a:rPr>
              <a:t>Technology Access </a:t>
            </a:r>
            <a:r>
              <a:rPr lang="en-US" sz="4000" dirty="0">
                <a:solidFill>
                  <a:schemeClr val="accent1"/>
                </a:solidFill>
                <a:latin typeface="Questrial"/>
                <a:ea typeface="Questrial"/>
                <a:cs typeface="Questrial"/>
                <a:sym typeface="Questrial"/>
              </a:rPr>
              <a:t>Solutions</a:t>
            </a:r>
          </a:p>
        </p:txBody>
      </p:sp>
      <p:sp>
        <p:nvSpPr>
          <p:cNvPr id="295" name="Shape 295"/>
          <p:cNvSpPr txBox="1">
            <a:spLocks noGrp="1"/>
          </p:cNvSpPr>
          <p:nvPr>
            <p:ph type="body" idx="1"/>
          </p:nvPr>
        </p:nvSpPr>
        <p:spPr>
          <a:xfrm>
            <a:off x="1042987" y="2111440"/>
            <a:ext cx="5761850" cy="4087341"/>
          </a:xfrm>
          <a:prstGeom prst="rect">
            <a:avLst/>
          </a:prstGeom>
          <a:noFill/>
          <a:ln>
            <a:noFill/>
          </a:ln>
        </p:spPr>
        <p:txBody>
          <a:bodyPr lIns="91425" tIns="45700" rIns="91425" bIns="45700" anchor="t" anchorCtr="0">
            <a:noAutofit/>
          </a:bodyPr>
          <a:lstStyle/>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School Speed Test for Internet Access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Content Versions - platform specific</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Course Management System Selection</a:t>
            </a:r>
          </a:p>
          <a:p>
            <a:pPr marR="0" lvl="1" algn="l" rtl="0">
              <a:lnSpc>
                <a:spcPct val="100000"/>
              </a:lnSpc>
              <a:spcBef>
                <a:spcPts val="480"/>
              </a:spcBef>
              <a:spcAft>
                <a:spcPts val="0"/>
              </a:spcAft>
              <a:buClr>
                <a:schemeClr val="dk1"/>
              </a:buClr>
              <a:buSzPct val="100000"/>
              <a:buFont typeface="Calibri"/>
              <a:buChar char="○"/>
            </a:pPr>
            <a:r>
              <a:rPr lang="en-US" sz="2400" dirty="0" smtClean="0">
                <a:solidFill>
                  <a:schemeClr val="dk1"/>
                </a:solidFill>
                <a:latin typeface="Calibri"/>
                <a:ea typeface="Calibri"/>
                <a:cs typeface="Calibri"/>
                <a:sym typeface="Calibri"/>
              </a:rPr>
              <a:t> Google</a:t>
            </a:r>
            <a:r>
              <a:rPr lang="en-US" sz="2400" dirty="0">
                <a:solidFill>
                  <a:schemeClr val="dk1"/>
                </a:solidFill>
                <a:latin typeface="Calibri"/>
                <a:ea typeface="Calibri"/>
                <a:cs typeface="Calibri"/>
                <a:sym typeface="Calibri"/>
              </a:rPr>
              <a:t>/</a:t>
            </a:r>
            <a:r>
              <a:rPr lang="en-US" sz="2400" dirty="0" err="1">
                <a:solidFill>
                  <a:schemeClr val="dk1"/>
                </a:solidFill>
                <a:latin typeface="Calibri"/>
                <a:ea typeface="Calibri"/>
                <a:cs typeface="Calibri"/>
                <a:sym typeface="Calibri"/>
              </a:rPr>
              <a:t>Schoology</a:t>
            </a:r>
            <a:r>
              <a:rPr lang="en-US" sz="2400" dirty="0">
                <a:solidFill>
                  <a:schemeClr val="dk1"/>
                </a:solidFill>
                <a:latin typeface="Calibri"/>
                <a:ea typeface="Calibri"/>
                <a:cs typeface="Calibri"/>
                <a:sym typeface="Calibri"/>
              </a:rPr>
              <a:t>/</a:t>
            </a:r>
            <a:r>
              <a:rPr lang="en-US" sz="2400" dirty="0" err="1">
                <a:solidFill>
                  <a:schemeClr val="dk1"/>
                </a:solidFill>
                <a:latin typeface="Calibri"/>
                <a:ea typeface="Calibri"/>
                <a:cs typeface="Calibri"/>
                <a:sym typeface="Calibri"/>
              </a:rPr>
              <a:t>Edmodo</a:t>
            </a:r>
            <a:endParaRPr lang="en-US" sz="2400" dirty="0">
              <a:solidFill>
                <a:schemeClr val="dk1"/>
              </a:solidFill>
              <a:latin typeface="Calibri"/>
              <a:ea typeface="Calibri"/>
              <a:cs typeface="Calibri"/>
              <a:sym typeface="Calibri"/>
            </a:endParaRP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Flexibility</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Universal Design for Learning Strategies - multiple versions of tool or </a:t>
            </a:r>
            <a:r>
              <a:rPr lang="en-US" sz="2400" dirty="0" smtClean="0">
                <a:solidFill>
                  <a:schemeClr val="dk1"/>
                </a:solidFill>
                <a:latin typeface="Calibri"/>
                <a:ea typeface="Calibri"/>
                <a:cs typeface="Calibri"/>
                <a:sym typeface="Calibri"/>
              </a:rPr>
              <a:t>deliverable</a:t>
            </a:r>
            <a:endParaRPr lang="en-US" sz="2400" dirty="0">
              <a:solidFill>
                <a:schemeClr val="dk1"/>
              </a:solidFill>
              <a:latin typeface="Calibri"/>
              <a:ea typeface="Calibri"/>
              <a:cs typeface="Calibri"/>
              <a:sym typeface="Calibri"/>
            </a:endParaRPr>
          </a:p>
          <a:p>
            <a:pPr marL="0" marR="0" lvl="0" indent="0" algn="l" rtl="0">
              <a:lnSpc>
                <a:spcPct val="100000"/>
              </a:lnSpc>
              <a:spcBef>
                <a:spcPts val="480"/>
              </a:spcBef>
              <a:spcAft>
                <a:spcPts val="0"/>
              </a:spcAft>
              <a:buNone/>
            </a:pPr>
            <a:r>
              <a:rPr lang="en-US" sz="2400" dirty="0">
                <a:solidFill>
                  <a:schemeClr val="accent1"/>
                </a:solidFill>
                <a:latin typeface="Questrial"/>
                <a:ea typeface="Questrial"/>
                <a:cs typeface="Questrial"/>
                <a:sym typeface="Questrial"/>
              </a:rPr>
              <a:t>What are some of your experiences with technology access? </a:t>
            </a:r>
          </a:p>
          <a:p>
            <a:pPr marL="457200" marR="0" indent="0" algn="l" rtl="0">
              <a:lnSpc>
                <a:spcPct val="100000"/>
              </a:lnSpc>
              <a:spcBef>
                <a:spcPts val="480"/>
              </a:spcBef>
              <a:spcAft>
                <a:spcPts val="0"/>
              </a:spcAft>
              <a:buNone/>
            </a:pPr>
            <a:endParaRPr sz="2400" dirty="0">
              <a:solidFill>
                <a:schemeClr val="dk2"/>
              </a:solidFill>
              <a:latin typeface="Questrial"/>
              <a:ea typeface="Questrial"/>
              <a:cs typeface="Questrial"/>
              <a:sym typeface="Questrial"/>
            </a:endParaRPr>
          </a:p>
          <a:p>
            <a:pPr marL="457200" marR="0" indent="0" algn="l" rtl="0">
              <a:lnSpc>
                <a:spcPct val="100000"/>
              </a:lnSpc>
              <a:spcBef>
                <a:spcPts val="480"/>
              </a:spcBef>
              <a:spcAft>
                <a:spcPts val="0"/>
              </a:spcAft>
              <a:buNone/>
            </a:pPr>
            <a:endParaRPr sz="2400" dirty="0">
              <a:solidFill>
                <a:schemeClr val="dk2"/>
              </a:solidFill>
              <a:latin typeface="Questrial"/>
              <a:ea typeface="Questrial"/>
              <a:cs typeface="Questrial"/>
              <a:sym typeface="Questrial"/>
            </a:endParaRPr>
          </a:p>
          <a:p>
            <a:pPr marL="457200" marR="0" lvl="0" indent="0" algn="l" rtl="0">
              <a:lnSpc>
                <a:spcPct val="100000"/>
              </a:lnSpc>
              <a:spcBef>
                <a:spcPts val="480"/>
              </a:spcBef>
              <a:spcAft>
                <a:spcPts val="0"/>
              </a:spcAft>
              <a:buNone/>
            </a:pPr>
            <a:endParaRPr sz="2400" dirty="0">
              <a:solidFill>
                <a:schemeClr val="dk2"/>
              </a:solidFill>
              <a:latin typeface="Questrial"/>
              <a:ea typeface="Questrial"/>
              <a:cs typeface="Questrial"/>
              <a:sym typeface="Questrial"/>
            </a:endParaRPr>
          </a:p>
        </p:txBody>
      </p:sp>
      <p:pic>
        <p:nvPicPr>
          <p:cNvPr id="2" name="Picture 1" descr="image of school speed test logo" title="image of school speed test logo"/>
          <p:cNvPicPr>
            <a:picLocks noChangeAspect="1"/>
          </p:cNvPicPr>
          <p:nvPr/>
        </p:nvPicPr>
        <p:blipFill>
          <a:blip r:embed="rId3"/>
          <a:stretch>
            <a:fillRect/>
          </a:stretch>
        </p:blipFill>
        <p:spPr>
          <a:xfrm>
            <a:off x="6645161" y="2647641"/>
            <a:ext cx="1722393" cy="1819278"/>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a:ea typeface="Questrial"/>
                <a:cs typeface="Questrial"/>
                <a:sym typeface="Questrial"/>
              </a:rPr>
              <a:t>Implementation </a:t>
            </a:r>
            <a:r>
              <a:rPr lang="en-US" dirty="0" smtClean="0">
                <a:ea typeface="Questrial"/>
                <a:cs typeface="Questrial"/>
                <a:sym typeface="Questrial"/>
              </a:rPr>
              <a:t>Strategies</a:t>
            </a:r>
            <a:endParaRPr lang="en-US" dirty="0">
              <a:ea typeface="Questrial"/>
              <a:cs typeface="Questrial"/>
              <a:sym typeface="Questrial"/>
            </a:endParaRPr>
          </a:p>
        </p:txBody>
      </p:sp>
      <p:sp>
        <p:nvSpPr>
          <p:cNvPr id="301" name="Shape 301"/>
          <p:cNvSpPr txBox="1">
            <a:spLocks noGrp="1"/>
          </p:cNvSpPr>
          <p:nvPr>
            <p:ph type="title"/>
          </p:nvPr>
        </p:nvSpPr>
        <p:spPr>
          <a:xfrm>
            <a:off x="1042987" y="814452"/>
            <a:ext cx="7024686"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b="0" i="0" u="none" strike="noStrike" cap="none" baseline="0" dirty="0">
                <a:solidFill>
                  <a:schemeClr val="accent1"/>
                </a:solidFill>
                <a:latin typeface="Questrial"/>
                <a:ea typeface="Questrial"/>
                <a:cs typeface="Questrial"/>
                <a:sym typeface="Questrial"/>
              </a:rPr>
              <a:t>Site Selection Challenges</a:t>
            </a:r>
          </a:p>
        </p:txBody>
      </p:sp>
      <p:sp>
        <p:nvSpPr>
          <p:cNvPr id="302" name="Shape 302"/>
          <p:cNvSpPr txBox="1">
            <a:spLocks noGrp="1"/>
          </p:cNvSpPr>
          <p:nvPr>
            <p:ph type="body" idx="1"/>
          </p:nvPr>
        </p:nvSpPr>
        <p:spPr>
          <a:xfrm>
            <a:off x="1042987" y="2111440"/>
            <a:ext cx="6777036" cy="3508375"/>
          </a:xfrm>
          <a:prstGeom prst="rect">
            <a:avLst/>
          </a:prstGeom>
          <a:noFill/>
          <a:ln>
            <a:noFill/>
          </a:ln>
        </p:spPr>
        <p:txBody>
          <a:bodyPr lIns="91425" tIns="45700" rIns="91425" bIns="45700" anchor="t" anchorCtr="0">
            <a:noAutofit/>
          </a:bodyPr>
          <a:lstStyle/>
          <a:p>
            <a:pPr marL="342900" marR="0" lvl="0" indent="-277876" algn="l" rtl="0">
              <a:lnSpc>
                <a:spcPct val="100000"/>
              </a:lnSpc>
              <a:spcBef>
                <a:spcPts val="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Attrition in  Urban Schools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Title 1 Funding</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Time and Resources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Technology Ready</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IRB Process at District</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Administration Approval Process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Site Recruitment</a:t>
            </a:r>
          </a:p>
        </p:txBody>
      </p:sp>
      <p:pic>
        <p:nvPicPr>
          <p:cNvPr id="2" name="Picture 1" descr="image of a figure holding back the big hand of a clock" title="Clock"/>
          <p:cNvPicPr>
            <a:picLocks noChangeAspect="1"/>
          </p:cNvPicPr>
          <p:nvPr/>
        </p:nvPicPr>
        <p:blipFill>
          <a:blip r:embed="rId3"/>
          <a:stretch>
            <a:fillRect/>
          </a:stretch>
        </p:blipFill>
        <p:spPr>
          <a:xfrm>
            <a:off x="4777642" y="2018537"/>
            <a:ext cx="3784817" cy="3784817"/>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a:ea typeface="Questrial"/>
                <a:cs typeface="Questrial"/>
                <a:sym typeface="Questrial"/>
              </a:rPr>
              <a:t>Implementation </a:t>
            </a:r>
            <a:r>
              <a:rPr lang="en-US" dirty="0" smtClean="0">
                <a:ea typeface="Questrial"/>
                <a:cs typeface="Questrial"/>
                <a:sym typeface="Questrial"/>
              </a:rPr>
              <a:t>Strategies</a:t>
            </a:r>
            <a:endParaRPr lang="en-US" dirty="0">
              <a:ea typeface="Questrial"/>
              <a:cs typeface="Questrial"/>
              <a:sym typeface="Questrial"/>
            </a:endParaRPr>
          </a:p>
        </p:txBody>
      </p:sp>
      <p:sp>
        <p:nvSpPr>
          <p:cNvPr id="308" name="Shape 308"/>
          <p:cNvSpPr txBox="1">
            <a:spLocks noGrp="1"/>
          </p:cNvSpPr>
          <p:nvPr>
            <p:ph type="title"/>
          </p:nvPr>
        </p:nvSpPr>
        <p:spPr>
          <a:xfrm>
            <a:off x="1042987" y="803819"/>
            <a:ext cx="7024686"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b="0" i="0" u="none" strike="noStrike" cap="none" baseline="0" dirty="0">
                <a:solidFill>
                  <a:schemeClr val="accent1"/>
                </a:solidFill>
                <a:latin typeface="Questrial"/>
                <a:ea typeface="Questrial"/>
                <a:cs typeface="Questrial"/>
                <a:sym typeface="Questrial"/>
              </a:rPr>
              <a:t>Site Selection </a:t>
            </a:r>
            <a:r>
              <a:rPr lang="en-US" sz="4000" dirty="0">
                <a:solidFill>
                  <a:schemeClr val="accent1"/>
                </a:solidFill>
                <a:latin typeface="Questrial"/>
                <a:ea typeface="Questrial"/>
                <a:cs typeface="Questrial"/>
                <a:sym typeface="Questrial"/>
              </a:rPr>
              <a:t>Solutions</a:t>
            </a:r>
          </a:p>
        </p:txBody>
      </p:sp>
      <p:sp>
        <p:nvSpPr>
          <p:cNvPr id="309" name="Shape 309"/>
          <p:cNvSpPr txBox="1">
            <a:spLocks noGrp="1"/>
          </p:cNvSpPr>
          <p:nvPr>
            <p:ph type="body" idx="1"/>
          </p:nvPr>
        </p:nvSpPr>
        <p:spPr>
          <a:xfrm>
            <a:off x="1042987" y="2100807"/>
            <a:ext cx="4709227" cy="4310626"/>
          </a:xfrm>
          <a:prstGeom prst="rect">
            <a:avLst/>
          </a:prstGeom>
          <a:noFill/>
          <a:ln>
            <a:noFill/>
          </a:ln>
        </p:spPr>
        <p:txBody>
          <a:bodyPr lIns="91425" tIns="45700" rIns="91425" bIns="45700" anchor="t" anchorCtr="0">
            <a:noAutofit/>
          </a:bodyPr>
          <a:lstStyle/>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Early Recruitment</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Letters of Collaboration for Grant</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IRB on Behalf of Schools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Statewide Leadership Conference Presentations to Recruit Sites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Competition for Site Selection</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Integration with District-wide </a:t>
            </a:r>
            <a:r>
              <a:rPr lang="en-US" sz="2400" dirty="0" smtClean="0">
                <a:solidFill>
                  <a:schemeClr val="dk1"/>
                </a:solidFill>
                <a:latin typeface="Calibri"/>
                <a:ea typeface="Calibri"/>
                <a:cs typeface="Calibri"/>
                <a:sym typeface="Calibri"/>
              </a:rPr>
              <a:t>Initiatives</a:t>
            </a:r>
            <a:endParaRPr sz="2400" b="1" i="1" dirty="0">
              <a:solidFill>
                <a:schemeClr val="dk2"/>
              </a:solidFill>
              <a:latin typeface="Questrial"/>
              <a:ea typeface="Questrial"/>
              <a:cs typeface="Questrial"/>
              <a:sym typeface="Questrial"/>
            </a:endParaRPr>
          </a:p>
          <a:p>
            <a:pPr marL="0" marR="0" lvl="0" indent="0" algn="l" rtl="0">
              <a:lnSpc>
                <a:spcPct val="100000"/>
              </a:lnSpc>
              <a:spcBef>
                <a:spcPts val="480"/>
              </a:spcBef>
              <a:spcAft>
                <a:spcPts val="0"/>
              </a:spcAft>
              <a:buNone/>
            </a:pPr>
            <a:r>
              <a:rPr lang="en-US" sz="2400" dirty="0">
                <a:solidFill>
                  <a:schemeClr val="accent1"/>
                </a:solidFill>
                <a:latin typeface="Questrial"/>
                <a:ea typeface="Questrial"/>
                <a:cs typeface="Questrial"/>
                <a:sym typeface="Questrial"/>
              </a:rPr>
              <a:t>What are some ways you have successfully recruited a site?</a:t>
            </a:r>
          </a:p>
          <a:p>
            <a:pPr marL="0" marR="0" lvl="0" indent="0" algn="l" rtl="0">
              <a:lnSpc>
                <a:spcPct val="100000"/>
              </a:lnSpc>
              <a:spcBef>
                <a:spcPts val="480"/>
              </a:spcBef>
              <a:spcAft>
                <a:spcPts val="0"/>
              </a:spcAft>
              <a:buNone/>
            </a:pPr>
            <a:endParaRPr sz="2400" dirty="0">
              <a:solidFill>
                <a:schemeClr val="dk2"/>
              </a:solidFill>
              <a:latin typeface="Questrial"/>
              <a:ea typeface="Questrial"/>
              <a:cs typeface="Questrial"/>
              <a:sym typeface="Questrial"/>
            </a:endParaRPr>
          </a:p>
        </p:txBody>
      </p:sp>
      <p:pic>
        <p:nvPicPr>
          <p:cNvPr id="2" name="Picture 1" descr="Image of an institutional review board with a globe and 6 figures around the globe" title="IRB Image"/>
          <p:cNvPicPr>
            <a:picLocks noChangeAspect="1"/>
          </p:cNvPicPr>
          <p:nvPr/>
        </p:nvPicPr>
        <p:blipFill>
          <a:blip r:embed="rId3"/>
          <a:stretch>
            <a:fillRect/>
          </a:stretch>
        </p:blipFill>
        <p:spPr>
          <a:xfrm>
            <a:off x="5945671" y="2255436"/>
            <a:ext cx="2540000" cy="2641600"/>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6" name="Text Placeholder 5"/>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sp>
        <p:nvSpPr>
          <p:cNvPr id="192" name="Shape 192"/>
          <p:cNvSpPr txBox="1">
            <a:spLocks noGrp="1"/>
          </p:cNvSpPr>
          <p:nvPr>
            <p:ph type="title"/>
          </p:nvPr>
        </p:nvSpPr>
        <p:spPr>
          <a:xfrm>
            <a:off x="1042987" y="878250"/>
            <a:ext cx="7024686"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3200" dirty="0">
                <a:solidFill>
                  <a:srgbClr val="0070C0"/>
                </a:solidFill>
                <a:latin typeface="Questrial"/>
                <a:ea typeface="Questrial"/>
                <a:cs typeface="Questrial"/>
                <a:sym typeface="Questrial"/>
              </a:rPr>
              <a:t>Technology Implementation Projects (2012-14): Where Are They?</a:t>
            </a:r>
          </a:p>
        </p:txBody>
      </p:sp>
      <p:pic>
        <p:nvPicPr>
          <p:cNvPr id="194" name="Shape 194" descr="Map of all the different stepping up projects in the United states" title="Graphic of US Map"/>
          <p:cNvPicPr preferRelativeResize="0"/>
          <p:nvPr/>
        </p:nvPicPr>
        <p:blipFill>
          <a:blip r:embed="rId3"/>
          <a:stretch>
            <a:fillRect/>
          </a:stretch>
        </p:blipFill>
        <p:spPr>
          <a:xfrm>
            <a:off x="1059600" y="2161800"/>
            <a:ext cx="6646399" cy="3831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2" name="Text Placeholder 1"/>
          <p:cNvSpPr>
            <a:spLocks noGrp="1"/>
          </p:cNvSpPr>
          <p:nvPr>
            <p:ph type="body" idx="11"/>
          </p:nvPr>
        </p:nvSpPr>
        <p:spPr/>
        <p:txBody>
          <a:bodyPr/>
          <a:lstStyle/>
          <a:p>
            <a:pPr lvl="0"/>
            <a:r>
              <a:rPr lang="en-US" dirty="0">
                <a:ea typeface="Questrial"/>
                <a:cs typeface="Questrial"/>
                <a:sym typeface="Questrial"/>
              </a:rPr>
              <a:t>Implementation </a:t>
            </a:r>
            <a:r>
              <a:rPr lang="en-US" dirty="0" smtClean="0">
                <a:ea typeface="Questrial"/>
                <a:cs typeface="Questrial"/>
                <a:sym typeface="Questrial"/>
              </a:rPr>
              <a:t>Strategies</a:t>
            </a:r>
            <a:endParaRPr lang="en-US" dirty="0">
              <a:ea typeface="Questrial"/>
              <a:cs typeface="Questrial"/>
              <a:sym typeface="Questrial"/>
            </a:endParaRPr>
          </a:p>
        </p:txBody>
      </p:sp>
      <p:sp>
        <p:nvSpPr>
          <p:cNvPr id="315" name="Shape 315"/>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dirty="0">
                <a:solidFill>
                  <a:schemeClr val="accent1"/>
                </a:solidFill>
                <a:latin typeface="Questrial"/>
                <a:ea typeface="Questrial"/>
                <a:cs typeface="Questrial"/>
                <a:sym typeface="Questrial"/>
              </a:rPr>
              <a:t>Participant Readiness Challenges</a:t>
            </a:r>
          </a:p>
        </p:txBody>
      </p:sp>
      <p:sp>
        <p:nvSpPr>
          <p:cNvPr id="316" name="Shape 316"/>
          <p:cNvSpPr txBox="1">
            <a:spLocks noGrp="1"/>
          </p:cNvSpPr>
          <p:nvPr>
            <p:ph type="body" idx="1"/>
          </p:nvPr>
        </p:nvSpPr>
        <p:spPr>
          <a:prstGeom prst="rect">
            <a:avLst/>
          </a:prstGeom>
          <a:ln/>
          <a:effectLst/>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Recruitment</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Technology Skills Assessment </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Readiness for Implementing with Fidelity</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Priority and Resource Allocations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Diversity of Learners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Diversity in Settings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Technology Support Services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Maintaining Regular Communication</a:t>
            </a:r>
          </a:p>
          <a:p>
            <a:pPr marL="0" marR="0" lvl="0" indent="0" algn="l" rtl="0">
              <a:lnSpc>
                <a:spcPct val="100000"/>
              </a:lnSpc>
              <a:spcBef>
                <a:spcPts val="480"/>
              </a:spcBef>
              <a:spcAft>
                <a:spcPts val="0"/>
              </a:spcAft>
              <a:buNone/>
            </a:pPr>
            <a:endParaRPr sz="2400" dirty="0">
              <a:solidFill>
                <a:schemeClr val="dk1"/>
              </a:solidFill>
              <a:latin typeface="Questrial"/>
              <a:ea typeface="Questrial"/>
              <a:cs typeface="Questrial"/>
              <a:sym typeface="Questrial"/>
            </a:endParaRPr>
          </a:p>
          <a:p>
            <a:pPr marL="0" marR="0" lvl="0" indent="0" algn="l" rtl="0">
              <a:lnSpc>
                <a:spcPct val="100000"/>
              </a:lnSpc>
              <a:spcBef>
                <a:spcPts val="480"/>
              </a:spcBef>
              <a:spcAft>
                <a:spcPts val="0"/>
              </a:spcAft>
              <a:buNone/>
            </a:pPr>
            <a:endParaRPr sz="2400" dirty="0">
              <a:solidFill>
                <a:schemeClr val="dk2"/>
              </a:solidFill>
              <a:latin typeface="Questrial"/>
              <a:ea typeface="Questrial"/>
              <a:cs typeface="Questrial"/>
              <a:sym typeface="Quest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2" name="Text Placeholder 1"/>
          <p:cNvSpPr>
            <a:spLocks noGrp="1"/>
          </p:cNvSpPr>
          <p:nvPr>
            <p:ph type="body" idx="11"/>
          </p:nvPr>
        </p:nvSpPr>
        <p:spPr/>
        <p:txBody>
          <a:bodyPr/>
          <a:lstStyle/>
          <a:p>
            <a:pPr lvl="0"/>
            <a:r>
              <a:rPr lang="en-US" dirty="0">
                <a:ea typeface="Questrial"/>
                <a:cs typeface="Questrial"/>
                <a:sym typeface="Questrial"/>
              </a:rPr>
              <a:t>Implementation </a:t>
            </a:r>
            <a:r>
              <a:rPr lang="en-US" dirty="0" smtClean="0">
                <a:ea typeface="Questrial"/>
                <a:cs typeface="Questrial"/>
                <a:sym typeface="Questrial"/>
              </a:rPr>
              <a:t>Strategies</a:t>
            </a:r>
            <a:endParaRPr lang="en-US" dirty="0">
              <a:ea typeface="Questrial"/>
              <a:cs typeface="Questrial"/>
              <a:sym typeface="Questrial"/>
            </a:endParaRPr>
          </a:p>
        </p:txBody>
      </p:sp>
      <p:sp>
        <p:nvSpPr>
          <p:cNvPr id="322" name="Shape 322"/>
          <p:cNvSpPr txBox="1">
            <a:spLocks noGrp="1"/>
          </p:cNvSpPr>
          <p:nvPr>
            <p:ph type="title"/>
          </p:nvPr>
        </p:nvSpPr>
        <p:spPr>
          <a:xfrm>
            <a:off x="1042987" y="782553"/>
            <a:ext cx="7024686"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dirty="0">
                <a:solidFill>
                  <a:schemeClr val="accent1"/>
                </a:solidFill>
                <a:latin typeface="Questrial"/>
                <a:ea typeface="Questrial"/>
                <a:cs typeface="Questrial"/>
                <a:sym typeface="Questrial"/>
              </a:rPr>
              <a:t>Participant Readiness Solutions</a:t>
            </a:r>
          </a:p>
        </p:txBody>
      </p:sp>
      <p:sp>
        <p:nvSpPr>
          <p:cNvPr id="323" name="Shape 323"/>
          <p:cNvSpPr txBox="1">
            <a:spLocks noGrp="1"/>
          </p:cNvSpPr>
          <p:nvPr>
            <p:ph type="body" idx="1"/>
          </p:nvPr>
        </p:nvSpPr>
        <p:spPr>
          <a:xfrm>
            <a:off x="1042987" y="2079541"/>
            <a:ext cx="6777036" cy="3508375"/>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480"/>
              </a:spcBef>
              <a:spcAft>
                <a:spcPts val="0"/>
              </a:spcAft>
              <a:buClr>
                <a:schemeClr val="dk1"/>
              </a:buClr>
              <a:buSzPct val="100000"/>
              <a:buFont typeface="Calibri"/>
              <a:buChar char="●"/>
            </a:pPr>
            <a:r>
              <a:rPr lang="en-US" sz="2200" dirty="0">
                <a:solidFill>
                  <a:schemeClr val="dk1"/>
                </a:solidFill>
                <a:latin typeface="Calibri"/>
                <a:ea typeface="Calibri"/>
                <a:cs typeface="Calibri"/>
                <a:sym typeface="Calibri"/>
              </a:rPr>
              <a:t>Measuring Technology Skills &amp; </a:t>
            </a:r>
            <a:r>
              <a:rPr lang="en-US" sz="2200" dirty="0" smtClean="0">
                <a:solidFill>
                  <a:schemeClr val="dk1"/>
                </a:solidFill>
                <a:latin typeface="Calibri"/>
                <a:ea typeface="Calibri"/>
                <a:cs typeface="Calibri"/>
                <a:sym typeface="Calibri"/>
              </a:rPr>
              <a:t/>
            </a:r>
            <a:br>
              <a:rPr lang="en-US" sz="2200" dirty="0" smtClean="0">
                <a:solidFill>
                  <a:schemeClr val="dk1"/>
                </a:solidFill>
                <a:latin typeface="Calibri"/>
                <a:ea typeface="Calibri"/>
                <a:cs typeface="Calibri"/>
                <a:sym typeface="Calibri"/>
              </a:rPr>
            </a:br>
            <a:r>
              <a:rPr lang="en-US" sz="2200" dirty="0" smtClean="0">
                <a:solidFill>
                  <a:schemeClr val="dk1"/>
                </a:solidFill>
                <a:latin typeface="Calibri"/>
                <a:ea typeface="Calibri"/>
                <a:cs typeface="Calibri"/>
                <a:sym typeface="Calibri"/>
              </a:rPr>
              <a:t>Technology </a:t>
            </a:r>
            <a:r>
              <a:rPr lang="en-US" sz="2200" dirty="0">
                <a:solidFill>
                  <a:schemeClr val="dk1"/>
                </a:solidFill>
                <a:latin typeface="Calibri"/>
                <a:ea typeface="Calibri"/>
                <a:cs typeface="Calibri"/>
                <a:sym typeface="Calibri"/>
              </a:rPr>
              <a:t>Usage </a:t>
            </a:r>
          </a:p>
          <a:p>
            <a:pPr marL="457200" marR="0" lvl="0" indent="-342900" algn="l" rtl="0">
              <a:lnSpc>
                <a:spcPct val="100000"/>
              </a:lnSpc>
              <a:spcBef>
                <a:spcPts val="480"/>
              </a:spcBef>
              <a:spcAft>
                <a:spcPts val="0"/>
              </a:spcAft>
              <a:buClr>
                <a:schemeClr val="dk1"/>
              </a:buClr>
              <a:buSzPct val="100000"/>
              <a:buFont typeface="Calibri"/>
              <a:buChar char="●"/>
            </a:pPr>
            <a:r>
              <a:rPr lang="en-US" sz="2200" dirty="0">
                <a:solidFill>
                  <a:schemeClr val="dk1"/>
                </a:solidFill>
                <a:latin typeface="Calibri"/>
                <a:ea typeface="Calibri"/>
                <a:cs typeface="Calibri"/>
                <a:sym typeface="Calibri"/>
              </a:rPr>
              <a:t>Establishing Prerequisites</a:t>
            </a:r>
          </a:p>
          <a:p>
            <a:pPr marL="457200" marR="0" lvl="0" indent="-342900" algn="l" rtl="0">
              <a:lnSpc>
                <a:spcPct val="100000"/>
              </a:lnSpc>
              <a:spcBef>
                <a:spcPts val="480"/>
              </a:spcBef>
              <a:spcAft>
                <a:spcPts val="0"/>
              </a:spcAft>
              <a:buClr>
                <a:schemeClr val="dk1"/>
              </a:buClr>
              <a:buSzPct val="100000"/>
              <a:buFont typeface="Calibri"/>
              <a:buChar char="●"/>
            </a:pPr>
            <a:r>
              <a:rPr lang="en-US" sz="2200" dirty="0">
                <a:solidFill>
                  <a:schemeClr val="dk1"/>
                </a:solidFill>
                <a:latin typeface="Calibri"/>
                <a:ea typeface="Calibri"/>
                <a:cs typeface="Calibri"/>
                <a:sym typeface="Calibri"/>
              </a:rPr>
              <a:t>Balanced </a:t>
            </a:r>
            <a:r>
              <a:rPr lang="en-US" sz="2200" dirty="0" smtClean="0">
                <a:solidFill>
                  <a:schemeClr val="dk1"/>
                </a:solidFill>
                <a:latin typeface="Calibri"/>
                <a:ea typeface="Calibri"/>
                <a:cs typeface="Calibri"/>
                <a:sym typeface="Calibri"/>
              </a:rPr>
              <a:t>Sampling</a:t>
            </a:r>
            <a:endParaRPr lang="en-US" sz="2200" dirty="0">
              <a:solidFill>
                <a:schemeClr val="dk1"/>
              </a:solidFill>
              <a:latin typeface="Calibri"/>
              <a:ea typeface="Calibri"/>
              <a:cs typeface="Calibri"/>
              <a:sym typeface="Calibri"/>
            </a:endParaRPr>
          </a:p>
          <a:p>
            <a:pPr marL="457200" marR="0" lvl="0" indent="-342900" algn="l" rtl="0">
              <a:lnSpc>
                <a:spcPct val="100000"/>
              </a:lnSpc>
              <a:spcBef>
                <a:spcPts val="480"/>
              </a:spcBef>
              <a:spcAft>
                <a:spcPts val="0"/>
              </a:spcAft>
              <a:buClr>
                <a:schemeClr val="dk1"/>
              </a:buClr>
              <a:buSzPct val="100000"/>
              <a:buFont typeface="Calibri"/>
              <a:buChar char="●"/>
            </a:pPr>
            <a:r>
              <a:rPr lang="en-US" sz="2200" dirty="0">
                <a:solidFill>
                  <a:schemeClr val="dk1"/>
                </a:solidFill>
                <a:latin typeface="Calibri"/>
                <a:ea typeface="Calibri"/>
                <a:cs typeface="Calibri"/>
                <a:sym typeface="Calibri"/>
              </a:rPr>
              <a:t>Differentiated Instruction</a:t>
            </a:r>
          </a:p>
          <a:p>
            <a:pPr marL="457200" marR="0" lvl="0" indent="-342900" algn="l" rtl="0">
              <a:lnSpc>
                <a:spcPct val="100000"/>
              </a:lnSpc>
              <a:spcBef>
                <a:spcPts val="480"/>
              </a:spcBef>
              <a:spcAft>
                <a:spcPts val="0"/>
              </a:spcAft>
              <a:buClr>
                <a:schemeClr val="dk1"/>
              </a:buClr>
              <a:buSzPct val="100000"/>
              <a:buFont typeface="Calibri"/>
              <a:buChar char="●"/>
            </a:pPr>
            <a:r>
              <a:rPr lang="en-US" sz="2200" dirty="0">
                <a:solidFill>
                  <a:schemeClr val="dk1"/>
                </a:solidFill>
                <a:latin typeface="Calibri"/>
                <a:ea typeface="Calibri"/>
                <a:cs typeface="Calibri"/>
                <a:sym typeface="Calibri"/>
              </a:rPr>
              <a:t>Universal Design for Learning</a:t>
            </a:r>
          </a:p>
          <a:p>
            <a:pPr marL="457200" marR="0" lvl="0" indent="-342900" algn="l" rtl="0">
              <a:lnSpc>
                <a:spcPct val="100000"/>
              </a:lnSpc>
              <a:spcBef>
                <a:spcPts val="480"/>
              </a:spcBef>
              <a:spcAft>
                <a:spcPts val="0"/>
              </a:spcAft>
              <a:buClr>
                <a:schemeClr val="dk1"/>
              </a:buClr>
              <a:buSzPct val="100000"/>
              <a:buFont typeface="Calibri"/>
              <a:buChar char="●"/>
            </a:pPr>
            <a:r>
              <a:rPr lang="en-US" sz="2200" dirty="0">
                <a:solidFill>
                  <a:schemeClr val="dk1"/>
                </a:solidFill>
                <a:latin typeface="Calibri"/>
                <a:ea typeface="Calibri"/>
                <a:cs typeface="Calibri"/>
                <a:sym typeface="Calibri"/>
              </a:rPr>
              <a:t>Text-to-Speech AT</a:t>
            </a:r>
          </a:p>
          <a:p>
            <a:pPr marL="457200" marR="0" lvl="0" indent="-342900" algn="l" rtl="0">
              <a:lnSpc>
                <a:spcPct val="100000"/>
              </a:lnSpc>
              <a:spcBef>
                <a:spcPts val="480"/>
              </a:spcBef>
              <a:spcAft>
                <a:spcPts val="0"/>
              </a:spcAft>
              <a:buClr>
                <a:schemeClr val="dk1"/>
              </a:buClr>
              <a:buSzPct val="100000"/>
              <a:buFont typeface="Calibri"/>
              <a:buChar char="●"/>
            </a:pPr>
            <a:r>
              <a:rPr lang="en-US" sz="2200" dirty="0">
                <a:solidFill>
                  <a:schemeClr val="dk1"/>
                </a:solidFill>
                <a:latin typeface="Calibri"/>
                <a:ea typeface="Calibri"/>
                <a:cs typeface="Calibri"/>
                <a:sym typeface="Calibri"/>
              </a:rPr>
              <a:t>Ongoing TA/In-Classroom Support</a:t>
            </a:r>
          </a:p>
          <a:p>
            <a:pPr marL="457200" marR="0" lvl="0" indent="-342900" algn="l" rtl="0">
              <a:lnSpc>
                <a:spcPct val="100000"/>
              </a:lnSpc>
              <a:spcBef>
                <a:spcPts val="480"/>
              </a:spcBef>
              <a:spcAft>
                <a:spcPts val="0"/>
              </a:spcAft>
              <a:buClr>
                <a:schemeClr val="dk1"/>
              </a:buClr>
              <a:buSzPct val="100000"/>
              <a:buFont typeface="Calibri"/>
              <a:buChar char="●"/>
            </a:pPr>
            <a:r>
              <a:rPr lang="en-US" sz="2200" dirty="0">
                <a:solidFill>
                  <a:schemeClr val="dk1"/>
                </a:solidFill>
                <a:latin typeface="Calibri"/>
                <a:ea typeface="Calibri"/>
                <a:cs typeface="Calibri"/>
                <a:sym typeface="Calibri"/>
              </a:rPr>
              <a:t>Sharing Best </a:t>
            </a:r>
            <a:r>
              <a:rPr lang="en-US" sz="2200" dirty="0" smtClean="0">
                <a:solidFill>
                  <a:schemeClr val="dk1"/>
                </a:solidFill>
                <a:latin typeface="Calibri"/>
                <a:ea typeface="Calibri"/>
                <a:cs typeface="Calibri"/>
                <a:sym typeface="Calibri"/>
              </a:rPr>
              <a:t>Practices</a:t>
            </a:r>
            <a:endParaRPr sz="2400" dirty="0">
              <a:solidFill>
                <a:schemeClr val="dk2"/>
              </a:solidFill>
              <a:latin typeface="Questrial"/>
              <a:ea typeface="Questrial"/>
              <a:cs typeface="Questrial"/>
              <a:sym typeface="Questrial"/>
            </a:endParaRPr>
          </a:p>
          <a:p>
            <a:pPr marL="0" marR="0" lvl="0" indent="0" algn="l" rtl="0">
              <a:lnSpc>
                <a:spcPct val="100000"/>
              </a:lnSpc>
              <a:spcBef>
                <a:spcPts val="480"/>
              </a:spcBef>
              <a:spcAft>
                <a:spcPts val="0"/>
              </a:spcAft>
              <a:buNone/>
            </a:pPr>
            <a:r>
              <a:rPr lang="en-US" sz="2400" dirty="0">
                <a:solidFill>
                  <a:schemeClr val="accent1"/>
                </a:solidFill>
                <a:latin typeface="Questrial"/>
                <a:ea typeface="Questrial"/>
                <a:cs typeface="Questrial"/>
                <a:sym typeface="Questrial"/>
              </a:rPr>
              <a:t>What are some ways you have assessed and increased participant readiness?</a:t>
            </a:r>
          </a:p>
        </p:txBody>
      </p:sp>
      <p:pic>
        <p:nvPicPr>
          <p:cNvPr id="5" name="Picture 4" descr="Image of all different colored hands holding up the globe" title="Global Diversity"/>
          <p:cNvPicPr>
            <a:picLocks noChangeAspect="1"/>
          </p:cNvPicPr>
          <p:nvPr/>
        </p:nvPicPr>
        <p:blipFill>
          <a:blip r:embed="rId3"/>
          <a:stretch>
            <a:fillRect/>
          </a:stretch>
        </p:blipFill>
        <p:spPr>
          <a:xfrm rot="5400000">
            <a:off x="5317838" y="2601459"/>
            <a:ext cx="3822700" cy="2133600"/>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2" name="Text Placeholder 1"/>
          <p:cNvSpPr>
            <a:spLocks noGrp="1"/>
          </p:cNvSpPr>
          <p:nvPr>
            <p:ph type="body" idx="11"/>
          </p:nvPr>
        </p:nvSpPr>
        <p:spPr/>
        <p:txBody>
          <a:bodyPr/>
          <a:lstStyle/>
          <a:p>
            <a:pPr lvl="0"/>
            <a:r>
              <a:rPr lang="en-US" dirty="0">
                <a:ea typeface="Questrial"/>
                <a:cs typeface="Questrial"/>
                <a:sym typeface="Questrial"/>
              </a:rPr>
              <a:t>Implementation </a:t>
            </a:r>
            <a:r>
              <a:rPr lang="en-US" dirty="0" smtClean="0">
                <a:ea typeface="Questrial"/>
                <a:cs typeface="Questrial"/>
                <a:sym typeface="Questrial"/>
              </a:rPr>
              <a:t>Strategies</a:t>
            </a:r>
            <a:endParaRPr lang="en-US" dirty="0">
              <a:ea typeface="Questrial"/>
              <a:cs typeface="Questrial"/>
              <a:sym typeface="Questrial"/>
            </a:endParaRPr>
          </a:p>
        </p:txBody>
      </p:sp>
      <p:sp>
        <p:nvSpPr>
          <p:cNvPr id="329" name="Shape 329"/>
          <p:cNvSpPr txBox="1">
            <a:spLocks noGrp="1"/>
          </p:cNvSpPr>
          <p:nvPr>
            <p:ph type="title"/>
          </p:nvPr>
        </p:nvSpPr>
        <p:spPr>
          <a:xfrm>
            <a:off x="1042987" y="814452"/>
            <a:ext cx="7024686"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dirty="0">
                <a:solidFill>
                  <a:schemeClr val="accent1"/>
                </a:solidFill>
                <a:latin typeface="Questrial"/>
                <a:ea typeface="Questrial"/>
                <a:cs typeface="Questrial"/>
                <a:sym typeface="Questrial"/>
              </a:rPr>
              <a:t>Professional Development</a:t>
            </a:r>
          </a:p>
        </p:txBody>
      </p:sp>
      <p:sp>
        <p:nvSpPr>
          <p:cNvPr id="330" name="Shape 330"/>
          <p:cNvSpPr txBox="1">
            <a:spLocks noGrp="1"/>
          </p:cNvSpPr>
          <p:nvPr>
            <p:ph type="body" idx="1"/>
          </p:nvPr>
        </p:nvSpPr>
        <p:spPr>
          <a:prstGeom prst="rect">
            <a:avLst/>
          </a:prstGeom>
          <a:ln/>
          <a:effectLst/>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Early Recruitment</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Ways to Compensate Teachers</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Training Delivery Methods Based on Teacher Need (Online and Face-to-Face)</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After-School Activities</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Project Kick-off Training</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Follow-Up Technical Assistance (TA)</a:t>
            </a:r>
          </a:p>
          <a:p>
            <a:pPr marL="457200" marR="0" lvl="0" indent="-342900"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Instructional Coaching</a:t>
            </a:r>
          </a:p>
          <a:p>
            <a:pPr marL="0" marR="0" lvl="0" indent="0" algn="l" rtl="0">
              <a:lnSpc>
                <a:spcPct val="100000"/>
              </a:lnSpc>
              <a:spcBef>
                <a:spcPts val="480"/>
              </a:spcBef>
              <a:spcAft>
                <a:spcPts val="0"/>
              </a:spcAft>
              <a:buNone/>
            </a:pPr>
            <a:endParaRPr sz="2400" dirty="0">
              <a:solidFill>
                <a:schemeClr val="dk2"/>
              </a:solidFill>
              <a:latin typeface="Questrial"/>
              <a:ea typeface="Questrial"/>
              <a:cs typeface="Questrial"/>
              <a:sym typeface="Questrial"/>
            </a:endParaRPr>
          </a:p>
          <a:p>
            <a:pPr marL="0" marR="0" lvl="0" indent="0" algn="l" rtl="0">
              <a:lnSpc>
                <a:spcPct val="100000"/>
              </a:lnSpc>
              <a:spcBef>
                <a:spcPts val="480"/>
              </a:spcBef>
              <a:spcAft>
                <a:spcPts val="0"/>
              </a:spcAft>
              <a:buNone/>
            </a:pPr>
            <a:endParaRPr sz="2400" b="1" i="1" dirty="0">
              <a:solidFill>
                <a:schemeClr val="dk2"/>
              </a:solidFill>
              <a:latin typeface="Questrial"/>
              <a:ea typeface="Questrial"/>
              <a:cs typeface="Questrial"/>
              <a:sym typeface="Questrial"/>
            </a:endParaRPr>
          </a:p>
          <a:p>
            <a:pPr marL="0" marR="0" lvl="0" indent="0" algn="l" rtl="0">
              <a:lnSpc>
                <a:spcPct val="100000"/>
              </a:lnSpc>
              <a:spcBef>
                <a:spcPts val="480"/>
              </a:spcBef>
              <a:spcAft>
                <a:spcPts val="0"/>
              </a:spcAft>
              <a:buNone/>
            </a:pPr>
            <a:endParaRPr sz="2400" dirty="0">
              <a:solidFill>
                <a:schemeClr val="dk2"/>
              </a:solidFill>
              <a:latin typeface="Questrial"/>
              <a:ea typeface="Questrial"/>
              <a:cs typeface="Questrial"/>
              <a:sym typeface="Quest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a:ea typeface="Questrial"/>
                <a:cs typeface="Questrial"/>
                <a:sym typeface="Questrial"/>
              </a:rPr>
              <a:t>Implementation </a:t>
            </a:r>
            <a:r>
              <a:rPr lang="en-US" dirty="0" smtClean="0">
                <a:ea typeface="Questrial"/>
                <a:cs typeface="Questrial"/>
                <a:sym typeface="Questrial"/>
              </a:rPr>
              <a:t>Strategies</a:t>
            </a:r>
            <a:endParaRPr lang="en-US" dirty="0">
              <a:ea typeface="Questrial"/>
              <a:cs typeface="Questrial"/>
              <a:sym typeface="Questrial"/>
            </a:endParaRPr>
          </a:p>
        </p:txBody>
      </p:sp>
      <p:sp>
        <p:nvSpPr>
          <p:cNvPr id="336" name="Shape 336"/>
          <p:cNvSpPr txBox="1">
            <a:spLocks noGrp="1"/>
          </p:cNvSpPr>
          <p:nvPr>
            <p:ph type="title"/>
          </p:nvPr>
        </p:nvSpPr>
        <p:spPr>
          <a:xfrm>
            <a:off x="1042987" y="782553"/>
            <a:ext cx="7024686"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b="0" i="0" u="none" strike="noStrike" cap="none" baseline="0" dirty="0">
                <a:solidFill>
                  <a:schemeClr val="accent1"/>
                </a:solidFill>
                <a:latin typeface="Questrial"/>
                <a:ea typeface="Questrial"/>
                <a:cs typeface="Questrial"/>
                <a:sym typeface="Questrial"/>
              </a:rPr>
              <a:t>Research Methods</a:t>
            </a:r>
          </a:p>
        </p:txBody>
      </p:sp>
      <p:sp>
        <p:nvSpPr>
          <p:cNvPr id="337" name="Shape 337"/>
          <p:cNvSpPr txBox="1">
            <a:spLocks noGrp="1"/>
          </p:cNvSpPr>
          <p:nvPr>
            <p:ph type="body" idx="1"/>
          </p:nvPr>
        </p:nvSpPr>
        <p:spPr>
          <a:xfrm>
            <a:off x="1042986" y="1920046"/>
            <a:ext cx="5591730" cy="4321259"/>
          </a:xfrm>
          <a:prstGeom prst="rect">
            <a:avLst/>
          </a:prstGeom>
          <a:noFill/>
          <a:ln>
            <a:noFill/>
          </a:ln>
        </p:spPr>
        <p:txBody>
          <a:bodyPr lIns="91425" tIns="45700" rIns="91425" bIns="45700" anchor="t" anchorCtr="0">
            <a:noAutofit/>
          </a:bodyPr>
          <a:lstStyle/>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Conducting Experimental Research in Schools - IRB and Recruitment Implications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Treatment &amp; Comparison Groups - </a:t>
            </a:r>
            <a:r>
              <a:rPr lang="en-US" sz="2400" dirty="0" smtClean="0">
                <a:solidFill>
                  <a:schemeClr val="dk1"/>
                </a:solidFill>
                <a:latin typeface="Calibri"/>
                <a:ea typeface="Calibri"/>
                <a:cs typeface="Calibri"/>
                <a:sym typeface="Calibri"/>
              </a:rPr>
              <a:t>Offer Incentive to Schools to be in Comparison   </a:t>
            </a:r>
            <a:r>
              <a:rPr lang="en-US" sz="2400" dirty="0">
                <a:solidFill>
                  <a:schemeClr val="dk1"/>
                </a:solidFill>
                <a:latin typeface="Calibri"/>
                <a:ea typeface="Calibri"/>
                <a:cs typeface="Calibri"/>
                <a:sym typeface="Calibri"/>
              </a:rPr>
              <a:t>(e.g., wait-listed control) </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Adjust Research Designs to Meet School Needs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Flexible Delivery of Research Measures</a:t>
            </a:r>
          </a:p>
          <a:p>
            <a:pPr marL="342900" marR="0" lvl="0" indent="-277876" algn="l" rtl="0">
              <a:lnSpc>
                <a:spcPct val="100000"/>
              </a:lnSpc>
              <a:spcBef>
                <a:spcPts val="48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Adjust Measurement of Fidelity Based on Research Need</a:t>
            </a:r>
          </a:p>
        </p:txBody>
      </p:sp>
      <p:pic>
        <p:nvPicPr>
          <p:cNvPr id="2" name="Picture 1" descr="Image of a man interviewing a woman in a cartoon" title="Interview cartoon"/>
          <p:cNvPicPr>
            <a:picLocks noChangeAspect="1"/>
          </p:cNvPicPr>
          <p:nvPr/>
        </p:nvPicPr>
        <p:blipFill>
          <a:blip r:embed="rId3"/>
          <a:stretch>
            <a:fillRect/>
          </a:stretch>
        </p:blipFill>
        <p:spPr>
          <a:xfrm>
            <a:off x="6466018" y="2857874"/>
            <a:ext cx="2157688" cy="2092957"/>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2" name="Text Placeholder 1"/>
          <p:cNvSpPr>
            <a:spLocks noGrp="1"/>
          </p:cNvSpPr>
          <p:nvPr>
            <p:ph type="body" idx="11"/>
          </p:nvPr>
        </p:nvSpPr>
        <p:spPr/>
        <p:txBody>
          <a:bodyPr/>
          <a:lstStyle/>
          <a:p>
            <a:pPr lvl="0"/>
            <a:r>
              <a:rPr lang="en-US" dirty="0" smtClean="0">
                <a:ea typeface="Questrial"/>
                <a:cs typeface="Questrial"/>
                <a:sym typeface="Questrial"/>
              </a:rPr>
              <a:t>Sustainability</a:t>
            </a:r>
            <a:endParaRPr lang="en-US" dirty="0">
              <a:ea typeface="Questrial"/>
              <a:cs typeface="Questrial"/>
              <a:sym typeface="Questrial"/>
            </a:endParaRPr>
          </a:p>
        </p:txBody>
      </p:sp>
      <p:sp>
        <p:nvSpPr>
          <p:cNvPr id="343" name="Shape 343"/>
          <p:cNvSpPr txBox="1">
            <a:spLocks noGrp="1"/>
          </p:cNvSpPr>
          <p:nvPr>
            <p:ph type="title"/>
          </p:nvPr>
        </p:nvSpPr>
        <p:spPr>
          <a:xfrm>
            <a:off x="1042987" y="920782"/>
            <a:ext cx="7024686"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3600" b="0" i="0" u="none" strike="noStrike" cap="none" baseline="0" dirty="0">
                <a:solidFill>
                  <a:schemeClr val="accent1"/>
                </a:solidFill>
                <a:latin typeface="Questrial"/>
                <a:ea typeface="Questrial"/>
                <a:cs typeface="Questrial"/>
                <a:sym typeface="Questrial"/>
              </a:rPr>
              <a:t>Factors </a:t>
            </a:r>
            <a:r>
              <a:rPr lang="en-US" sz="3600" dirty="0">
                <a:solidFill>
                  <a:schemeClr val="accent1"/>
                </a:solidFill>
                <a:latin typeface="Questrial"/>
                <a:ea typeface="Questrial"/>
                <a:cs typeface="Questrial"/>
                <a:sym typeface="Questrial"/>
              </a:rPr>
              <a:t>T</a:t>
            </a:r>
            <a:r>
              <a:rPr lang="en-US" sz="3600" b="0" i="0" u="none" strike="noStrike" cap="none" baseline="0" dirty="0">
                <a:solidFill>
                  <a:schemeClr val="accent1"/>
                </a:solidFill>
                <a:latin typeface="Questrial"/>
                <a:ea typeface="Questrial"/>
                <a:cs typeface="Questrial"/>
                <a:sym typeface="Questrial"/>
              </a:rPr>
              <a:t>hat </a:t>
            </a:r>
            <a:r>
              <a:rPr lang="en-US" sz="3600" dirty="0">
                <a:solidFill>
                  <a:schemeClr val="accent1"/>
                </a:solidFill>
                <a:latin typeface="Questrial"/>
                <a:ea typeface="Questrial"/>
                <a:cs typeface="Questrial"/>
                <a:sym typeface="Questrial"/>
              </a:rPr>
              <a:t>C</a:t>
            </a:r>
            <a:r>
              <a:rPr lang="en-US" sz="3600" b="0" i="0" u="none" strike="noStrike" cap="none" baseline="0" dirty="0">
                <a:solidFill>
                  <a:schemeClr val="accent1"/>
                </a:solidFill>
                <a:latin typeface="Questrial"/>
                <a:ea typeface="Questrial"/>
                <a:cs typeface="Questrial"/>
                <a:sym typeface="Questrial"/>
              </a:rPr>
              <a:t>ontribute to </a:t>
            </a:r>
            <a:r>
              <a:rPr lang="en-US" sz="3600" dirty="0">
                <a:solidFill>
                  <a:schemeClr val="accent1"/>
                </a:solidFill>
                <a:latin typeface="Questrial"/>
                <a:ea typeface="Questrial"/>
                <a:cs typeface="Questrial"/>
                <a:sym typeface="Questrial"/>
              </a:rPr>
              <a:t>S</a:t>
            </a:r>
            <a:r>
              <a:rPr lang="en-US" sz="3600" b="0" i="0" u="none" strike="noStrike" cap="none" baseline="0" dirty="0">
                <a:solidFill>
                  <a:schemeClr val="accent1"/>
                </a:solidFill>
                <a:latin typeface="Questrial"/>
                <a:ea typeface="Questrial"/>
                <a:cs typeface="Questrial"/>
                <a:sym typeface="Questrial"/>
              </a:rPr>
              <a:t>ustainability</a:t>
            </a:r>
          </a:p>
        </p:txBody>
      </p:sp>
      <p:sp>
        <p:nvSpPr>
          <p:cNvPr id="344" name="Shape 344"/>
          <p:cNvSpPr txBox="1">
            <a:spLocks noGrp="1"/>
          </p:cNvSpPr>
          <p:nvPr>
            <p:ph type="body" idx="1"/>
          </p:nvPr>
        </p:nvSpPr>
        <p:spPr>
          <a:xfrm>
            <a:off x="1042987" y="2260302"/>
            <a:ext cx="6777036" cy="3619500"/>
          </a:xfrm>
          <a:prstGeom prst="rect">
            <a:avLst/>
          </a:prstGeom>
          <a:ln/>
          <a:effectLst/>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R="0" lvl="0" algn="l" rtl="0">
              <a:lnSpc>
                <a:spcPct val="120000"/>
              </a:lnSpc>
              <a:spcBef>
                <a:spcPts val="0"/>
              </a:spcBef>
              <a:spcAft>
                <a:spcPts val="0"/>
              </a:spcAft>
              <a:buClr>
                <a:schemeClr val="dk1"/>
              </a:buClr>
              <a:buSzPct val="100000"/>
              <a:buFont typeface="Calibri"/>
              <a:buChar char="●"/>
            </a:pPr>
            <a:r>
              <a:rPr lang="en-US" sz="2000" b="0" i="0" u="none" strike="noStrike" cap="none" baseline="0" dirty="0" smtClean="0">
                <a:solidFill>
                  <a:schemeClr val="dk1"/>
                </a:solidFill>
                <a:latin typeface="Calibri"/>
                <a:ea typeface="Calibri"/>
                <a:cs typeface="Calibri"/>
                <a:sym typeface="Calibri"/>
              </a:rPr>
              <a:t> </a:t>
            </a:r>
            <a:r>
              <a:rPr lang="en-US" sz="2200" b="0" i="0" u="none" strike="noStrike" cap="none" baseline="0" dirty="0" smtClean="0">
                <a:solidFill>
                  <a:schemeClr val="dk1"/>
                </a:solidFill>
                <a:latin typeface="Calibri"/>
                <a:ea typeface="Calibri"/>
                <a:cs typeface="Calibri"/>
                <a:sym typeface="Calibri"/>
              </a:rPr>
              <a:t>Selecting </a:t>
            </a:r>
            <a:r>
              <a:rPr lang="en-US" sz="2200" b="0" i="0" u="none" strike="noStrike" cap="none" baseline="0" dirty="0">
                <a:solidFill>
                  <a:schemeClr val="dk1"/>
                </a:solidFill>
                <a:latin typeface="Calibri"/>
                <a:ea typeface="Calibri"/>
                <a:cs typeface="Calibri"/>
                <a:sym typeface="Calibri"/>
              </a:rPr>
              <a:t>the right technology tool</a:t>
            </a:r>
          </a:p>
          <a:p>
            <a:pPr marR="0" lvl="0" algn="l" rtl="0">
              <a:lnSpc>
                <a:spcPct val="120000"/>
              </a:lnSpc>
              <a:spcBef>
                <a:spcPts val="440"/>
              </a:spcBef>
              <a:spcAft>
                <a:spcPts val="0"/>
              </a:spcAft>
              <a:buClr>
                <a:schemeClr val="dk1"/>
              </a:buClr>
              <a:buSzPct val="100000"/>
              <a:buFont typeface="Calibri"/>
              <a:buChar char="●"/>
            </a:pPr>
            <a:r>
              <a:rPr lang="en-US" sz="2200" dirty="0" smtClean="0">
                <a:solidFill>
                  <a:schemeClr val="dk1"/>
                </a:solidFill>
                <a:latin typeface="Calibri"/>
                <a:ea typeface="Calibri"/>
                <a:cs typeface="Calibri"/>
                <a:sym typeface="Calibri"/>
              </a:rPr>
              <a:t> Teacher</a:t>
            </a:r>
            <a:r>
              <a:rPr lang="en-US" sz="2200" dirty="0">
                <a:solidFill>
                  <a:schemeClr val="dk1"/>
                </a:solidFill>
                <a:latin typeface="Calibri"/>
                <a:ea typeface="Calibri"/>
                <a:cs typeface="Calibri"/>
                <a:sym typeface="Calibri"/>
              </a:rPr>
              <a:t>/a</a:t>
            </a:r>
            <a:r>
              <a:rPr lang="en-US" sz="2200" b="0" i="0" u="none" strike="noStrike" cap="none" baseline="0" dirty="0">
                <a:solidFill>
                  <a:schemeClr val="dk1"/>
                </a:solidFill>
                <a:latin typeface="Calibri"/>
                <a:ea typeface="Calibri"/>
                <a:cs typeface="Calibri"/>
                <a:sym typeface="Calibri"/>
              </a:rPr>
              <a:t>dministrator buy-in</a:t>
            </a:r>
          </a:p>
          <a:p>
            <a:pPr marR="0" lvl="0" algn="l" rtl="0">
              <a:lnSpc>
                <a:spcPct val="120000"/>
              </a:lnSpc>
              <a:spcBef>
                <a:spcPts val="440"/>
              </a:spcBef>
              <a:spcAft>
                <a:spcPts val="0"/>
              </a:spcAft>
              <a:buClr>
                <a:schemeClr val="dk1"/>
              </a:buClr>
              <a:buSzPct val="100000"/>
              <a:buFont typeface="Calibri"/>
              <a:buChar char="●"/>
            </a:pPr>
            <a:r>
              <a:rPr lang="en-US" sz="2200" b="0" i="0" u="none" strike="noStrike" cap="none" baseline="0" dirty="0" smtClean="0">
                <a:solidFill>
                  <a:schemeClr val="dk1"/>
                </a:solidFill>
                <a:latin typeface="Calibri"/>
                <a:ea typeface="Calibri"/>
                <a:cs typeface="Calibri"/>
                <a:sym typeface="Calibri"/>
              </a:rPr>
              <a:t> Cost </a:t>
            </a:r>
            <a:r>
              <a:rPr lang="en-US" sz="2200" b="0" i="0" u="none" strike="noStrike" cap="none" baseline="0" dirty="0">
                <a:solidFill>
                  <a:schemeClr val="dk1"/>
                </a:solidFill>
                <a:latin typeface="Calibri"/>
                <a:ea typeface="Calibri"/>
                <a:cs typeface="Calibri"/>
                <a:sym typeface="Calibri"/>
              </a:rPr>
              <a:t>and ease of use</a:t>
            </a:r>
          </a:p>
          <a:p>
            <a:pPr marR="0" lvl="0" algn="l" rtl="0">
              <a:lnSpc>
                <a:spcPct val="120000"/>
              </a:lnSpc>
              <a:spcBef>
                <a:spcPts val="440"/>
              </a:spcBef>
              <a:spcAft>
                <a:spcPts val="0"/>
              </a:spcAft>
              <a:buClr>
                <a:schemeClr val="dk1"/>
              </a:buClr>
              <a:buSzPct val="100000"/>
              <a:buFont typeface="Calibri"/>
              <a:buChar char="●"/>
            </a:pPr>
            <a:r>
              <a:rPr lang="en-US" sz="2200" dirty="0" smtClean="0">
                <a:solidFill>
                  <a:schemeClr val="dk1"/>
                </a:solidFill>
                <a:latin typeface="Calibri"/>
                <a:ea typeface="Calibri"/>
                <a:cs typeface="Calibri"/>
                <a:sym typeface="Calibri"/>
              </a:rPr>
              <a:t> Relevance </a:t>
            </a:r>
            <a:r>
              <a:rPr lang="en-US" sz="2200" dirty="0">
                <a:solidFill>
                  <a:schemeClr val="dk1"/>
                </a:solidFill>
                <a:latin typeface="Calibri"/>
                <a:ea typeface="Calibri"/>
                <a:cs typeface="Calibri"/>
                <a:sym typeface="Calibri"/>
              </a:rPr>
              <a:t>(s</a:t>
            </a:r>
            <a:r>
              <a:rPr lang="en-US" sz="2200" b="0" i="0" u="none" strike="noStrike" cap="none" baseline="0" dirty="0">
                <a:solidFill>
                  <a:schemeClr val="dk1"/>
                </a:solidFill>
                <a:latin typeface="Calibri"/>
                <a:ea typeface="Calibri"/>
                <a:cs typeface="Calibri"/>
                <a:sym typeface="Calibri"/>
              </a:rPr>
              <a:t>takeholders see value of intervention)</a:t>
            </a:r>
          </a:p>
          <a:p>
            <a:pPr marR="0" lvl="0" algn="l" rtl="0">
              <a:lnSpc>
                <a:spcPct val="120000"/>
              </a:lnSpc>
              <a:spcBef>
                <a:spcPts val="440"/>
              </a:spcBef>
              <a:spcAft>
                <a:spcPts val="0"/>
              </a:spcAft>
              <a:buClr>
                <a:schemeClr val="dk1"/>
              </a:buClr>
              <a:buSzPct val="100000"/>
              <a:buFont typeface="Calibri"/>
              <a:buChar char="●"/>
            </a:pPr>
            <a:r>
              <a:rPr lang="en-US" sz="2200" dirty="0" smtClean="0">
                <a:solidFill>
                  <a:schemeClr val="dk1"/>
                </a:solidFill>
                <a:latin typeface="Calibri"/>
                <a:ea typeface="Calibri"/>
                <a:cs typeface="Calibri"/>
                <a:sym typeface="Calibri"/>
              </a:rPr>
              <a:t> Universal </a:t>
            </a:r>
            <a:r>
              <a:rPr lang="en-US" sz="2200" dirty="0">
                <a:solidFill>
                  <a:schemeClr val="dk1"/>
                </a:solidFill>
                <a:latin typeface="Calibri"/>
                <a:ea typeface="Calibri"/>
                <a:cs typeface="Calibri"/>
                <a:sym typeface="Calibri"/>
              </a:rPr>
              <a:t>Design for Learning</a:t>
            </a:r>
          </a:p>
          <a:p>
            <a:pPr marR="0" lvl="0" algn="l" rtl="0">
              <a:lnSpc>
                <a:spcPct val="120000"/>
              </a:lnSpc>
              <a:spcBef>
                <a:spcPts val="440"/>
              </a:spcBef>
              <a:spcAft>
                <a:spcPts val="0"/>
              </a:spcAft>
              <a:buClr>
                <a:schemeClr val="dk1"/>
              </a:buClr>
              <a:buSzPct val="100000"/>
              <a:buFont typeface="Calibri"/>
              <a:buChar char="●"/>
            </a:pPr>
            <a:r>
              <a:rPr lang="en-US" sz="2200" dirty="0" smtClean="0">
                <a:solidFill>
                  <a:schemeClr val="dk1"/>
                </a:solidFill>
                <a:latin typeface="Calibri"/>
                <a:ea typeface="Calibri"/>
                <a:cs typeface="Calibri"/>
                <a:sym typeface="Calibri"/>
              </a:rPr>
              <a:t> Customizable</a:t>
            </a:r>
            <a:r>
              <a:rPr lang="en-US" sz="2200" dirty="0">
                <a:solidFill>
                  <a:schemeClr val="dk1"/>
                </a:solidFill>
                <a:latin typeface="Calibri"/>
                <a:ea typeface="Calibri"/>
                <a:cs typeface="Calibri"/>
                <a:sym typeface="Calibri"/>
              </a:rPr>
              <a:t>/adaptable</a:t>
            </a:r>
          </a:p>
          <a:p>
            <a:pPr marR="0" lvl="0" algn="l" rtl="0">
              <a:lnSpc>
                <a:spcPct val="120000"/>
              </a:lnSpc>
              <a:spcBef>
                <a:spcPts val="440"/>
              </a:spcBef>
              <a:spcAft>
                <a:spcPts val="0"/>
              </a:spcAft>
              <a:buClr>
                <a:schemeClr val="dk1"/>
              </a:buClr>
              <a:buSzPct val="100000"/>
              <a:buFont typeface="Calibri"/>
              <a:buChar char="●"/>
            </a:pPr>
            <a:r>
              <a:rPr lang="en-US" sz="2200" dirty="0" smtClean="0">
                <a:solidFill>
                  <a:schemeClr val="dk1"/>
                </a:solidFill>
                <a:latin typeface="Calibri"/>
                <a:ea typeface="Calibri"/>
                <a:cs typeface="Calibri"/>
                <a:sym typeface="Calibri"/>
              </a:rPr>
              <a:t> Capable </a:t>
            </a:r>
            <a:r>
              <a:rPr lang="en-US" sz="2200" dirty="0">
                <a:solidFill>
                  <a:schemeClr val="dk1"/>
                </a:solidFill>
                <a:latin typeface="Calibri"/>
                <a:ea typeface="Calibri"/>
                <a:cs typeface="Calibri"/>
                <a:sym typeface="Calibri"/>
              </a:rPr>
              <a:t>of being integrated into school infrastructure and/or mainstream use/culture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 name="Text Placeholder 2"/>
          <p:cNvSpPr>
            <a:spLocks noGrp="1"/>
          </p:cNvSpPr>
          <p:nvPr>
            <p:ph type="body" idx="11"/>
          </p:nvPr>
        </p:nvSpPr>
        <p:spPr/>
        <p:txBody>
          <a:bodyPr/>
          <a:lstStyle/>
          <a:p>
            <a:r>
              <a:rPr lang="en-US" dirty="0" smtClean="0"/>
              <a:t>Poll</a:t>
            </a:r>
            <a:endParaRPr lang="en-US" dirty="0"/>
          </a:p>
        </p:txBody>
      </p:sp>
      <p:sp>
        <p:nvSpPr>
          <p:cNvPr id="350" name="Shape 350"/>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2800" b="0" i="0" u="none" strike="noStrike" cap="none" baseline="0" dirty="0">
                <a:solidFill>
                  <a:schemeClr val="accent1"/>
                </a:solidFill>
                <a:latin typeface="Questrial"/>
                <a:ea typeface="Questrial"/>
                <a:cs typeface="Questrial"/>
                <a:sym typeface="Questrial"/>
              </a:rPr>
              <a:t>Audience </a:t>
            </a:r>
            <a:r>
              <a:rPr lang="en-US" sz="2800" b="0" i="0" u="none" strike="noStrike" cap="none" baseline="0" dirty="0" smtClean="0">
                <a:solidFill>
                  <a:schemeClr val="accent1"/>
                </a:solidFill>
                <a:latin typeface="Questrial"/>
                <a:ea typeface="Questrial"/>
                <a:cs typeface="Questrial"/>
                <a:sym typeface="Questrial"/>
              </a:rPr>
              <a:t>Poll on Poll Everywhere</a:t>
            </a:r>
            <a:endParaRPr lang="en-US" sz="2800" b="0" i="0" u="none" strike="noStrike" cap="none" baseline="0" dirty="0">
              <a:solidFill>
                <a:schemeClr val="accent1"/>
              </a:solidFill>
              <a:latin typeface="Questrial"/>
              <a:ea typeface="Questrial"/>
              <a:cs typeface="Questrial"/>
              <a:sym typeface="Questrial"/>
            </a:endParaRPr>
          </a:p>
        </p:txBody>
      </p:sp>
      <p:sp>
        <p:nvSpPr>
          <p:cNvPr id="351" name="Shape 351"/>
          <p:cNvSpPr txBox="1">
            <a:spLocks noGrp="1"/>
          </p:cNvSpPr>
          <p:nvPr>
            <p:ph type="body" idx="1"/>
          </p:nvPr>
        </p:nvSpPr>
        <p:spPr>
          <a:xfrm>
            <a:off x="1013235" y="1216901"/>
            <a:ext cx="3378012" cy="4471508"/>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dirty="0">
              <a:solidFill>
                <a:schemeClr val="dk1"/>
              </a:solidFill>
              <a:latin typeface="Questrial"/>
              <a:ea typeface="Questrial"/>
              <a:cs typeface="Questrial"/>
              <a:sym typeface="Questrial"/>
            </a:endParaRPr>
          </a:p>
          <a:p>
            <a:pPr marL="0" marR="0" lvl="0" indent="0" algn="l" rtl="0">
              <a:spcBef>
                <a:spcPts val="0"/>
              </a:spcBef>
              <a:buNone/>
            </a:pPr>
            <a:endParaRPr sz="2000" dirty="0">
              <a:solidFill>
                <a:schemeClr val="dk1"/>
              </a:solidFill>
              <a:latin typeface="Questrial"/>
              <a:ea typeface="Questrial"/>
              <a:cs typeface="Questrial"/>
              <a:sym typeface="Questrial"/>
            </a:endParaRPr>
          </a:p>
          <a:p>
            <a:pPr marL="0" marR="0" lvl="0" indent="0" algn="l" rtl="0">
              <a:spcBef>
                <a:spcPts val="0"/>
              </a:spcBef>
              <a:buSzPct val="25000"/>
              <a:buNone/>
            </a:pPr>
            <a:r>
              <a:rPr lang="en-US" sz="2000" dirty="0">
                <a:solidFill>
                  <a:schemeClr val="dk1"/>
                </a:solidFill>
                <a:latin typeface="Questrial"/>
                <a:ea typeface="Questrial"/>
                <a:cs typeface="Questrial"/>
                <a:sym typeface="Questrial"/>
              </a:rPr>
              <a:t>What is or was your biggest challenge with project or technology implementation?</a:t>
            </a:r>
          </a:p>
          <a:p>
            <a:pPr marL="0" marR="0" lvl="0" indent="0" algn="l" rtl="0">
              <a:spcBef>
                <a:spcPts val="0"/>
              </a:spcBef>
              <a:buNone/>
            </a:pPr>
            <a:endParaRPr sz="2000" dirty="0">
              <a:solidFill>
                <a:schemeClr val="dk1"/>
              </a:solidFill>
              <a:latin typeface="Questrial"/>
              <a:ea typeface="Questrial"/>
              <a:cs typeface="Questrial"/>
              <a:sym typeface="Questrial"/>
            </a:endParaRPr>
          </a:p>
          <a:p>
            <a:pPr marL="0" marR="0" lvl="0" indent="0" algn="l" rtl="0">
              <a:spcBef>
                <a:spcPts val="0"/>
              </a:spcBef>
              <a:buSzPct val="25000"/>
              <a:buNone/>
            </a:pPr>
            <a:r>
              <a:rPr lang="en-US" sz="2000" dirty="0">
                <a:solidFill>
                  <a:schemeClr val="dk1"/>
                </a:solidFill>
                <a:latin typeface="Questrial"/>
                <a:ea typeface="Questrial"/>
                <a:cs typeface="Questrial"/>
                <a:sym typeface="Questrial"/>
              </a:rPr>
              <a:t>a. Site Selection</a:t>
            </a:r>
          </a:p>
          <a:p>
            <a:pPr marL="0" marR="0" lvl="0" indent="0" algn="l" rtl="0">
              <a:spcBef>
                <a:spcPts val="0"/>
              </a:spcBef>
              <a:buSzPct val="25000"/>
              <a:buNone/>
            </a:pPr>
            <a:r>
              <a:rPr lang="en-US" sz="2000" dirty="0">
                <a:solidFill>
                  <a:schemeClr val="dk1"/>
                </a:solidFill>
                <a:latin typeface="Questrial"/>
                <a:ea typeface="Questrial"/>
                <a:cs typeface="Questrial"/>
                <a:sym typeface="Questrial"/>
              </a:rPr>
              <a:t>b. Technology Access</a:t>
            </a:r>
          </a:p>
          <a:p>
            <a:pPr marL="0" marR="0" lvl="0" indent="0" algn="l" rtl="0">
              <a:spcBef>
                <a:spcPts val="0"/>
              </a:spcBef>
              <a:buSzPct val="25000"/>
              <a:buNone/>
            </a:pPr>
            <a:r>
              <a:rPr lang="en-US" sz="2000" dirty="0">
                <a:solidFill>
                  <a:schemeClr val="dk1"/>
                </a:solidFill>
                <a:latin typeface="Questrial"/>
                <a:ea typeface="Questrial"/>
                <a:cs typeface="Questrial"/>
                <a:sym typeface="Questrial"/>
              </a:rPr>
              <a:t>c. Participant Readiness</a:t>
            </a:r>
          </a:p>
          <a:p>
            <a:pPr marL="0" marR="0" lvl="0" indent="0" algn="l" rtl="0">
              <a:spcBef>
                <a:spcPts val="0"/>
              </a:spcBef>
              <a:buSzPct val="25000"/>
              <a:buNone/>
            </a:pPr>
            <a:r>
              <a:rPr lang="en-US" sz="2000" dirty="0">
                <a:solidFill>
                  <a:schemeClr val="dk1"/>
                </a:solidFill>
                <a:latin typeface="Questrial"/>
                <a:ea typeface="Questrial"/>
                <a:cs typeface="Questrial"/>
                <a:sym typeface="Questrial"/>
              </a:rPr>
              <a:t>d. Professional Development</a:t>
            </a:r>
          </a:p>
          <a:p>
            <a:pPr marL="0" marR="0" lvl="0" indent="0" algn="l" rtl="0">
              <a:spcBef>
                <a:spcPts val="0"/>
              </a:spcBef>
              <a:buSzPct val="25000"/>
              <a:buNone/>
            </a:pPr>
            <a:r>
              <a:rPr lang="en-US" sz="2000" dirty="0">
                <a:solidFill>
                  <a:schemeClr val="dk1"/>
                </a:solidFill>
                <a:latin typeface="Questrial"/>
                <a:ea typeface="Questrial"/>
                <a:cs typeface="Questrial"/>
                <a:sym typeface="Questrial"/>
              </a:rPr>
              <a:t>e. Research Methods</a:t>
            </a:r>
          </a:p>
          <a:p>
            <a:pPr marL="0" marR="0" lvl="0" indent="0" algn="l" rtl="0">
              <a:spcBef>
                <a:spcPts val="0"/>
              </a:spcBef>
              <a:buSzPct val="25000"/>
              <a:buNone/>
            </a:pPr>
            <a:r>
              <a:rPr lang="en-US" sz="2000" dirty="0">
                <a:solidFill>
                  <a:schemeClr val="dk1"/>
                </a:solidFill>
                <a:latin typeface="Questrial"/>
                <a:ea typeface="Questrial"/>
                <a:cs typeface="Questrial"/>
                <a:sym typeface="Questrial"/>
              </a:rPr>
              <a:t>f.  Other?</a:t>
            </a:r>
          </a:p>
          <a:p>
            <a:pPr marL="0" marR="0" lvl="0" indent="0" algn="l" rtl="0">
              <a:spcBef>
                <a:spcPts val="0"/>
              </a:spcBef>
              <a:buNone/>
            </a:pPr>
            <a:endParaRPr sz="2000" dirty="0">
              <a:solidFill>
                <a:schemeClr val="dk1"/>
              </a:solidFill>
              <a:latin typeface="Questrial"/>
              <a:ea typeface="Questrial"/>
              <a:cs typeface="Questrial"/>
              <a:sym typeface="Questrial"/>
            </a:endParaRPr>
          </a:p>
          <a:p>
            <a:pPr marL="0" marR="0" lvl="0" indent="0" algn="l" rtl="0">
              <a:spcBef>
                <a:spcPts val="0"/>
              </a:spcBef>
              <a:buNone/>
            </a:pPr>
            <a:endParaRPr sz="2000" dirty="0">
              <a:solidFill>
                <a:schemeClr val="dk1"/>
              </a:solidFill>
              <a:latin typeface="Questrial"/>
              <a:ea typeface="Questrial"/>
              <a:cs typeface="Questrial"/>
              <a:sym typeface="Questrial"/>
            </a:endParaRPr>
          </a:p>
          <a:p>
            <a:pPr marL="0" marR="0" lvl="0" indent="0" algn="l" rtl="0">
              <a:spcBef>
                <a:spcPts val="0"/>
              </a:spcBef>
              <a:buNone/>
            </a:pPr>
            <a:endParaRPr sz="2000" dirty="0">
              <a:solidFill>
                <a:schemeClr val="dk1"/>
              </a:solidFill>
              <a:latin typeface="Questrial"/>
              <a:ea typeface="Questrial"/>
              <a:cs typeface="Questrial"/>
              <a:sym typeface="Questrial"/>
            </a:endParaRPr>
          </a:p>
          <a:p>
            <a:pPr marL="0" marR="0" lvl="0" indent="0" algn="l" rtl="0">
              <a:spcBef>
                <a:spcPts val="0"/>
              </a:spcBef>
              <a:buNone/>
            </a:pPr>
            <a:endParaRPr sz="2000" dirty="0">
              <a:solidFill>
                <a:schemeClr val="dk1"/>
              </a:solidFill>
              <a:latin typeface="Questrial"/>
              <a:ea typeface="Questrial"/>
              <a:cs typeface="Questrial"/>
              <a:sym typeface="Questrial"/>
            </a:endParaRPr>
          </a:p>
          <a:p>
            <a:pPr marL="0" marR="0" lvl="0" indent="0" algn="l" rtl="0">
              <a:spcBef>
                <a:spcPts val="0"/>
              </a:spcBef>
              <a:buNone/>
            </a:pPr>
            <a:endParaRPr sz="2000" dirty="0">
              <a:solidFill>
                <a:schemeClr val="dk1"/>
              </a:solidFill>
              <a:latin typeface="Questrial"/>
              <a:ea typeface="Questrial"/>
              <a:cs typeface="Questrial"/>
              <a:sym typeface="Questrial"/>
            </a:endParaRPr>
          </a:p>
          <a:p>
            <a:pPr marL="0" marR="0" lvl="0" indent="0" algn="l" rtl="0">
              <a:spcBef>
                <a:spcPts val="0"/>
              </a:spcBef>
              <a:buNone/>
            </a:pPr>
            <a:endParaRPr sz="2000" dirty="0">
              <a:solidFill>
                <a:schemeClr val="dk1"/>
              </a:solidFill>
              <a:latin typeface="Questrial"/>
              <a:ea typeface="Questrial"/>
              <a:cs typeface="Questrial"/>
              <a:sym typeface="Questrial"/>
            </a:endParaRPr>
          </a:p>
          <a:p>
            <a:pPr marL="0" marR="0" lvl="0" indent="0" algn="l" rtl="0">
              <a:spcBef>
                <a:spcPts val="0"/>
              </a:spcBef>
              <a:buNone/>
            </a:pPr>
            <a:endParaRPr sz="2000" dirty="0">
              <a:solidFill>
                <a:schemeClr val="dk1"/>
              </a:solidFill>
              <a:latin typeface="Questrial"/>
              <a:ea typeface="Questrial"/>
              <a:cs typeface="Questrial"/>
              <a:sym typeface="Quest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7" name="Shape 358"/>
          <p:cNvSpPr txBox="1">
            <a:spLocks noGrp="1"/>
          </p:cNvSpPr>
          <p:nvPr>
            <p:ph type="body" idx="11"/>
          </p:nvPr>
        </p:nvSpPr>
        <p:spPr>
          <a:xfrm>
            <a:off x="4714879" y="0"/>
            <a:ext cx="3384693" cy="59404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rgbClr val="000000"/>
              </a:buClr>
              <a:buSzPct val="25000"/>
              <a:buFont typeface="Questrial"/>
              <a:buNone/>
            </a:pPr>
            <a:r>
              <a:rPr lang="en-US" sz="2000" dirty="0">
                <a:latin typeface="Questrial"/>
                <a:ea typeface="Questrial"/>
                <a:cs typeface="Questrial"/>
                <a:sym typeface="Questrial"/>
              </a:rPr>
              <a:t>Question &amp; Answer</a:t>
            </a:r>
          </a:p>
        </p:txBody>
      </p:sp>
      <p:sp>
        <p:nvSpPr>
          <p:cNvPr id="2" name="Title 1"/>
          <p:cNvSpPr>
            <a:spLocks noGrp="1"/>
          </p:cNvSpPr>
          <p:nvPr>
            <p:ph type="title"/>
          </p:nvPr>
        </p:nvSpPr>
        <p:spPr/>
        <p:txBody>
          <a:bodyPr/>
          <a:lstStyle/>
          <a:p>
            <a:r>
              <a:rPr lang="en-US" sz="2800" b="1" dirty="0">
                <a:solidFill>
                  <a:srgbClr val="318FC5"/>
                </a:solidFill>
                <a:latin typeface="Questrial"/>
                <a:ea typeface="Questrial"/>
                <a:cs typeface="Questrial"/>
                <a:sym typeface="Questrial"/>
              </a:rPr>
              <a:t>What was the most useful part of this presentation?</a:t>
            </a:r>
            <a:endParaRPr lang="en-US" sz="2800" dirty="0"/>
          </a:p>
        </p:txBody>
      </p:sp>
      <p:sp>
        <p:nvSpPr>
          <p:cNvPr id="359" name="Shape 359"/>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US" sz="1800" dirty="0">
                <a:solidFill>
                  <a:srgbClr val="318FC5"/>
                </a:solidFill>
                <a:latin typeface="Calibri"/>
                <a:ea typeface="Calibri"/>
                <a:cs typeface="Calibri"/>
                <a:sym typeface="Calibri"/>
              </a:rPr>
              <a:t>For more information, contact:</a:t>
            </a:r>
          </a:p>
          <a:p>
            <a:pPr marL="800100" indent="-163576" rtl="0">
              <a:spcBef>
                <a:spcPts val="0"/>
              </a:spcBef>
              <a:buNone/>
            </a:pPr>
            <a:r>
              <a:rPr lang="en-US" sz="1800" dirty="0">
                <a:solidFill>
                  <a:srgbClr val="318FC5"/>
                </a:solidFill>
                <a:latin typeface="Calibri"/>
                <a:ea typeface="Calibri"/>
                <a:cs typeface="Calibri"/>
                <a:sym typeface="Calibri"/>
              </a:rPr>
              <a:t>Terry Jackson </a:t>
            </a:r>
            <a:r>
              <a:rPr lang="en-US" sz="1800" u="sng" dirty="0">
                <a:solidFill>
                  <a:srgbClr val="318FC5"/>
                </a:solidFill>
                <a:latin typeface="Calibri"/>
                <a:ea typeface="Calibri"/>
                <a:cs typeface="Calibri"/>
                <a:sym typeface="Calibri"/>
                <a:hlinkClick r:id="rId3"/>
              </a:rPr>
              <a:t>Terry.Jackson@ed.gov</a:t>
            </a:r>
            <a:r>
              <a:rPr lang="en-US" sz="1800" dirty="0">
                <a:solidFill>
                  <a:srgbClr val="318FC5"/>
                </a:solidFill>
                <a:latin typeface="Calibri"/>
                <a:ea typeface="Calibri"/>
                <a:cs typeface="Calibri"/>
                <a:sym typeface="Calibri"/>
              </a:rPr>
              <a:t> </a:t>
            </a:r>
          </a:p>
          <a:p>
            <a:pPr marL="800100" indent="-163576" rtl="0">
              <a:spcBef>
                <a:spcPts val="0"/>
              </a:spcBef>
              <a:buNone/>
            </a:pPr>
            <a:r>
              <a:rPr lang="en-US" sz="1800" dirty="0">
                <a:solidFill>
                  <a:srgbClr val="318FC5"/>
                </a:solidFill>
                <a:latin typeface="Calibri"/>
                <a:ea typeface="Calibri"/>
                <a:cs typeface="Calibri"/>
                <a:sym typeface="Calibri"/>
              </a:rPr>
              <a:t>Anna </a:t>
            </a:r>
            <a:r>
              <a:rPr lang="en-US" sz="1800" dirty="0" err="1">
                <a:solidFill>
                  <a:srgbClr val="318FC5"/>
                </a:solidFill>
                <a:latin typeface="Calibri"/>
                <a:ea typeface="Calibri"/>
                <a:cs typeface="Calibri"/>
                <a:sym typeface="Calibri"/>
              </a:rPr>
              <a:t>Evmenova</a:t>
            </a:r>
            <a:r>
              <a:rPr lang="en-US" sz="1800" dirty="0">
                <a:solidFill>
                  <a:srgbClr val="318FC5"/>
                </a:solidFill>
                <a:latin typeface="Calibri"/>
                <a:ea typeface="Calibri"/>
                <a:cs typeface="Calibri"/>
                <a:sym typeface="Calibri"/>
              </a:rPr>
              <a:t> </a:t>
            </a:r>
            <a:r>
              <a:rPr lang="en-US" sz="1800" u="sng" dirty="0">
                <a:solidFill>
                  <a:srgbClr val="318FC5"/>
                </a:solidFill>
                <a:latin typeface="Calibri"/>
                <a:ea typeface="Calibri"/>
                <a:cs typeface="Calibri"/>
                <a:sym typeface="Calibri"/>
                <a:hlinkClick r:id="rId4"/>
              </a:rPr>
              <a:t>aevmenov@gmu.edu</a:t>
            </a:r>
            <a:r>
              <a:rPr lang="en-US" sz="1800" dirty="0">
                <a:solidFill>
                  <a:srgbClr val="318FC5"/>
                </a:solidFill>
                <a:latin typeface="Calibri"/>
                <a:ea typeface="Calibri"/>
                <a:cs typeface="Calibri"/>
                <a:sym typeface="Calibri"/>
              </a:rPr>
              <a:t> </a:t>
            </a:r>
          </a:p>
          <a:p>
            <a:pPr marL="800100" indent="-163576" rtl="0">
              <a:spcBef>
                <a:spcPts val="0"/>
              </a:spcBef>
              <a:buNone/>
            </a:pPr>
            <a:r>
              <a:rPr lang="en-US" sz="1800" dirty="0">
                <a:solidFill>
                  <a:srgbClr val="318FC5"/>
                </a:solidFill>
                <a:latin typeface="Calibri"/>
                <a:ea typeface="Calibri"/>
                <a:cs typeface="Calibri"/>
                <a:sym typeface="Calibri"/>
              </a:rPr>
              <a:t>Margo </a:t>
            </a:r>
            <a:r>
              <a:rPr lang="en-US" sz="1800" dirty="0" err="1">
                <a:solidFill>
                  <a:srgbClr val="318FC5"/>
                </a:solidFill>
                <a:latin typeface="Calibri"/>
                <a:ea typeface="Calibri"/>
                <a:cs typeface="Calibri"/>
                <a:sym typeface="Calibri"/>
              </a:rPr>
              <a:t>Izzo</a:t>
            </a:r>
            <a:r>
              <a:rPr lang="en-US" sz="1800" dirty="0">
                <a:solidFill>
                  <a:srgbClr val="318FC5"/>
                </a:solidFill>
                <a:latin typeface="Calibri"/>
                <a:ea typeface="Calibri"/>
                <a:cs typeface="Calibri"/>
                <a:sym typeface="Calibri"/>
              </a:rPr>
              <a:t> </a:t>
            </a:r>
            <a:r>
              <a:rPr lang="en-US" sz="1800" u="sng" dirty="0">
                <a:solidFill>
                  <a:srgbClr val="318FC5"/>
                </a:solidFill>
                <a:latin typeface="Calibri"/>
                <a:ea typeface="Calibri"/>
                <a:cs typeface="Calibri"/>
                <a:sym typeface="Calibri"/>
                <a:hlinkClick r:id="rId5"/>
              </a:rPr>
              <a:t>Margo.Izzo@osumc.edu</a:t>
            </a:r>
          </a:p>
          <a:p>
            <a:pPr marL="800100" indent="-163576" rtl="0">
              <a:spcBef>
                <a:spcPts val="0"/>
              </a:spcBef>
              <a:buNone/>
            </a:pPr>
            <a:r>
              <a:rPr lang="en-US" sz="1800" dirty="0" err="1">
                <a:solidFill>
                  <a:srgbClr val="318FC5"/>
                </a:solidFill>
                <a:latin typeface="Calibri"/>
                <a:ea typeface="Calibri"/>
                <a:cs typeface="Calibri"/>
                <a:sym typeface="Calibri"/>
              </a:rPr>
              <a:t>Alexa</a:t>
            </a:r>
            <a:r>
              <a:rPr lang="en-US" sz="1800" dirty="0">
                <a:solidFill>
                  <a:srgbClr val="318FC5"/>
                </a:solidFill>
                <a:latin typeface="Calibri"/>
                <a:ea typeface="Calibri"/>
                <a:cs typeface="Calibri"/>
                <a:sym typeface="Calibri"/>
              </a:rPr>
              <a:t> Murray </a:t>
            </a:r>
            <a:r>
              <a:rPr lang="en-US" sz="1800" u="sng" dirty="0">
                <a:solidFill>
                  <a:srgbClr val="318FC5"/>
                </a:solidFill>
                <a:latin typeface="Calibri"/>
                <a:ea typeface="Calibri"/>
                <a:cs typeface="Calibri"/>
                <a:sym typeface="Calibri"/>
                <a:hlinkClick r:id="rId6"/>
              </a:rPr>
              <a:t>Alexa.Murray@osumc.edu</a:t>
            </a:r>
            <a:r>
              <a:rPr lang="en-US" sz="1800" dirty="0">
                <a:solidFill>
                  <a:srgbClr val="318FC5"/>
                </a:solidFill>
                <a:latin typeface="Calibri"/>
                <a:ea typeface="Calibri"/>
                <a:cs typeface="Calibri"/>
                <a:sym typeface="Calibri"/>
              </a:rPr>
              <a:t> </a:t>
            </a:r>
          </a:p>
          <a:p>
            <a:pPr marL="800100" lvl="0" indent="-163576" rtl="0">
              <a:spcBef>
                <a:spcPts val="0"/>
              </a:spcBef>
              <a:buNone/>
            </a:pPr>
            <a:r>
              <a:rPr lang="en-US" sz="1800" dirty="0">
                <a:solidFill>
                  <a:srgbClr val="318FC5"/>
                </a:solidFill>
                <a:latin typeface="Calibri"/>
                <a:ea typeface="Calibri"/>
                <a:cs typeface="Calibri"/>
                <a:sym typeface="Calibri"/>
              </a:rPr>
              <a:t>Lori Cooney </a:t>
            </a:r>
            <a:r>
              <a:rPr lang="en-US" sz="1800" u="sng" dirty="0">
                <a:solidFill>
                  <a:srgbClr val="318FC5"/>
                </a:solidFill>
                <a:latin typeface="Calibri"/>
                <a:ea typeface="Calibri"/>
                <a:cs typeface="Calibri"/>
                <a:sym typeface="Calibri"/>
                <a:hlinkClick r:id="rId7"/>
              </a:rPr>
              <a:t>lori.cooney@umb.edu</a:t>
            </a:r>
            <a:r>
              <a:rPr lang="en-US" sz="1800" dirty="0">
                <a:solidFill>
                  <a:srgbClr val="318FC5"/>
                </a:solidFill>
                <a:latin typeface="Calibri"/>
                <a:ea typeface="Calibri"/>
                <a:cs typeface="Calibri"/>
                <a:sym typeface="Calibri"/>
              </a:rPr>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ext Placeholder 1"/>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sp>
        <p:nvSpPr>
          <p:cNvPr id="199" name="Shape 199"/>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3600" dirty="0">
                <a:solidFill>
                  <a:schemeClr val="accent1"/>
                </a:solidFill>
                <a:latin typeface="Questrial"/>
                <a:ea typeface="Questrial"/>
                <a:cs typeface="Questrial"/>
                <a:sym typeface="Questrial"/>
              </a:rPr>
              <a:t>327s Technology Implementation Projects</a:t>
            </a:r>
          </a:p>
        </p:txBody>
      </p:sp>
      <p:sp>
        <p:nvSpPr>
          <p:cNvPr id="200" name="Shape 200"/>
          <p:cNvSpPr txBox="1">
            <a:spLocks noGrp="1"/>
          </p:cNvSpPr>
          <p:nvPr>
            <p:ph type="body" idx="1"/>
          </p:nvPr>
        </p:nvSpPr>
        <p:spPr>
          <a:xfrm>
            <a:off x="1042987" y="2324100"/>
            <a:ext cx="5262120" cy="3662030"/>
          </a:xfrm>
          <a:prstGeom prst="rect">
            <a:avLst/>
          </a:prstGeom>
          <a:noFill/>
          <a:ln>
            <a:noFill/>
          </a:ln>
        </p:spPr>
        <p:txBody>
          <a:bodyPr lIns="91425" tIns="45700" rIns="91425" bIns="45700" anchor="t" anchorCtr="0">
            <a:noAutofit/>
          </a:bodyPr>
          <a:lstStyle/>
          <a:p>
            <a:pPr marL="0" lvl="0" indent="0" rtl="0">
              <a:lnSpc>
                <a:spcPct val="115000"/>
              </a:lnSpc>
              <a:spcBef>
                <a:spcPts val="400"/>
              </a:spcBef>
              <a:buSzPct val="61111"/>
              <a:buNone/>
            </a:pPr>
            <a:r>
              <a:rPr lang="en-US" sz="1800" b="1" dirty="0">
                <a:solidFill>
                  <a:schemeClr val="dk1"/>
                </a:solidFill>
                <a:latin typeface="Calibri"/>
                <a:ea typeface="Calibri"/>
                <a:cs typeface="Calibri"/>
                <a:sym typeface="Calibri"/>
              </a:rPr>
              <a:t>University of Massachusetts Boston</a:t>
            </a:r>
          </a:p>
          <a:p>
            <a:pPr marL="0" lvl="0" indent="0" rtl="0">
              <a:lnSpc>
                <a:spcPct val="115000"/>
              </a:lnSpc>
              <a:spcBef>
                <a:spcPts val="400"/>
              </a:spcBef>
              <a:buSzPct val="61111"/>
              <a:buNone/>
            </a:pPr>
            <a:r>
              <a:rPr lang="en-US" sz="1800" i="1" dirty="0">
                <a:solidFill>
                  <a:srgbClr val="0070C0"/>
                </a:solidFill>
                <a:latin typeface="Calibri"/>
                <a:ea typeface="Calibri"/>
                <a:cs typeface="Calibri"/>
                <a:sym typeface="Calibri"/>
              </a:rPr>
              <a:t>Future Quest Island: Promoting College and Career Readiness for</a:t>
            </a:r>
            <a:r>
              <a:rPr lang="en-US" sz="1800" b="1" i="1" dirty="0">
                <a:solidFill>
                  <a:srgbClr val="0070C0"/>
                </a:solidFill>
                <a:latin typeface="Calibri"/>
                <a:ea typeface="Calibri"/>
                <a:cs typeface="Calibri"/>
                <a:sym typeface="Calibri"/>
              </a:rPr>
              <a:t> </a:t>
            </a:r>
            <a:r>
              <a:rPr lang="en-US" sz="1800" i="1" dirty="0">
                <a:solidFill>
                  <a:srgbClr val="0070C0"/>
                </a:solidFill>
                <a:latin typeface="Calibri"/>
                <a:ea typeface="Calibri"/>
                <a:cs typeface="Calibri"/>
                <a:sym typeface="Calibri"/>
              </a:rPr>
              <a:t>Students with Disabilities in Middle School </a:t>
            </a:r>
            <a:r>
              <a:rPr lang="en-US" sz="1800" i="1" dirty="0">
                <a:solidFill>
                  <a:schemeClr val="dk1"/>
                </a:solidFill>
                <a:latin typeface="Calibri"/>
                <a:ea typeface="Calibri"/>
                <a:cs typeface="Calibri"/>
                <a:sym typeface="Calibri"/>
              </a:rPr>
              <a:t>–</a:t>
            </a:r>
            <a:r>
              <a:rPr lang="en-US" sz="1800" dirty="0">
                <a:solidFill>
                  <a:schemeClr val="dk1"/>
                </a:solidFill>
                <a:latin typeface="Calibri"/>
                <a:ea typeface="Calibri"/>
                <a:cs typeface="Calibri"/>
                <a:sym typeface="Calibri"/>
              </a:rPr>
              <a:t>  using the Second Life platform, Future Quest Island is designed to support the development of college and career readiness for middle school youth with disabilities through activities that promote student self-discovery, advocacy, exploration, organization, and technology literacy skills.</a:t>
            </a:r>
          </a:p>
        </p:txBody>
      </p:sp>
      <p:pic>
        <p:nvPicPr>
          <p:cNvPr id="202" name="Shape 202" descr="this is an image of the Future Quest Island Logo" title="Future Quest Logo"/>
          <p:cNvPicPr preferRelativeResize="0"/>
          <p:nvPr/>
        </p:nvPicPr>
        <p:blipFill>
          <a:blip r:embed="rId3"/>
          <a:stretch>
            <a:fillRect/>
          </a:stretch>
        </p:blipFill>
        <p:spPr>
          <a:xfrm>
            <a:off x="6203379" y="2337683"/>
            <a:ext cx="2287853" cy="314687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sp>
        <p:nvSpPr>
          <p:cNvPr id="207" name="Shape 207"/>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3600" dirty="0">
                <a:solidFill>
                  <a:schemeClr val="accent1"/>
                </a:solidFill>
                <a:latin typeface="Questrial"/>
                <a:ea typeface="Questrial"/>
                <a:cs typeface="Questrial"/>
                <a:sym typeface="Questrial"/>
              </a:rPr>
              <a:t>327s Technology Implementation </a:t>
            </a:r>
            <a:r>
              <a:rPr lang="en-US" sz="3600" dirty="0" smtClean="0">
                <a:solidFill>
                  <a:schemeClr val="accent1"/>
                </a:solidFill>
                <a:latin typeface="Questrial"/>
                <a:ea typeface="Questrial"/>
                <a:cs typeface="Questrial"/>
                <a:sym typeface="Questrial"/>
              </a:rPr>
              <a:t>Projects </a:t>
            </a:r>
            <a:r>
              <a:rPr lang="en-US" sz="1800" dirty="0" smtClean="0">
                <a:solidFill>
                  <a:schemeClr val="accent1"/>
                </a:solidFill>
                <a:latin typeface="Questrial"/>
                <a:ea typeface="Questrial"/>
                <a:cs typeface="Questrial"/>
                <a:sym typeface="Questrial"/>
              </a:rPr>
              <a:t>(continued)</a:t>
            </a:r>
            <a:endParaRPr lang="en-US" sz="1800" dirty="0">
              <a:solidFill>
                <a:schemeClr val="accent1"/>
              </a:solidFill>
              <a:latin typeface="Questrial"/>
              <a:ea typeface="Questrial"/>
              <a:cs typeface="Questrial"/>
              <a:sym typeface="Questrial"/>
            </a:endParaRPr>
          </a:p>
        </p:txBody>
      </p:sp>
      <p:sp>
        <p:nvSpPr>
          <p:cNvPr id="208" name="Shape 208"/>
          <p:cNvSpPr txBox="1">
            <a:spLocks noGrp="1"/>
          </p:cNvSpPr>
          <p:nvPr>
            <p:ph type="body" idx="1"/>
          </p:nvPr>
        </p:nvSpPr>
        <p:spPr>
          <a:xfrm>
            <a:off x="1042987" y="2324100"/>
            <a:ext cx="5240855" cy="3704560"/>
          </a:xfrm>
          <a:prstGeom prst="rect">
            <a:avLst/>
          </a:prstGeom>
          <a:noFill/>
          <a:ln>
            <a:noFill/>
          </a:ln>
        </p:spPr>
        <p:txBody>
          <a:bodyPr lIns="91425" tIns="45700" rIns="91425" bIns="45700" anchor="t" anchorCtr="0">
            <a:noAutofit/>
          </a:bodyPr>
          <a:lstStyle/>
          <a:p>
            <a:pPr marL="0" lvl="0" indent="0" rtl="0">
              <a:lnSpc>
                <a:spcPct val="115000"/>
              </a:lnSpc>
              <a:spcBef>
                <a:spcPts val="400"/>
              </a:spcBef>
              <a:buClr>
                <a:schemeClr val="dk1"/>
              </a:buClr>
              <a:buSzPct val="61111"/>
              <a:buFont typeface="Arial"/>
              <a:buNone/>
            </a:pPr>
            <a:r>
              <a:rPr lang="en-US" sz="1800" b="1" dirty="0">
                <a:solidFill>
                  <a:schemeClr val="dk1"/>
                </a:solidFill>
                <a:latin typeface="Calibri"/>
                <a:ea typeface="Calibri"/>
                <a:cs typeface="Calibri"/>
                <a:sym typeface="Calibri"/>
              </a:rPr>
              <a:t>California State L.A. University Auxiliary Services, Inc. </a:t>
            </a:r>
          </a:p>
          <a:p>
            <a:pPr marL="0" lvl="0" indent="0" rtl="0">
              <a:lnSpc>
                <a:spcPct val="115000"/>
              </a:lnSpc>
              <a:spcBef>
                <a:spcPts val="400"/>
              </a:spcBef>
              <a:buClr>
                <a:schemeClr val="dk1"/>
              </a:buClr>
              <a:buSzPct val="61111"/>
              <a:buFont typeface="Arial"/>
              <a:buNone/>
            </a:pPr>
            <a:r>
              <a:rPr lang="en-US" sz="1800" i="1" dirty="0">
                <a:solidFill>
                  <a:srgbClr val="0070C0"/>
                </a:solidFill>
                <a:latin typeface="Calibri"/>
                <a:ea typeface="Calibri"/>
                <a:cs typeface="Calibri"/>
                <a:sym typeface="Calibri"/>
              </a:rPr>
              <a:t>Improving Literacy and Technology Skills Using the Braille Challenge Mobile Application for VI Students </a:t>
            </a:r>
            <a:r>
              <a:rPr lang="en-US" sz="1800" i="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increasing technology and braille literacy skills of children who are visually impaired through the development, evaluation, validation, and widespread dissemination of a Braille Challenge Mobile App (BCMA) that incorporates evidence-based instructional strategies using a mainstream device.</a:t>
            </a: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2" name="Picture 1" descr="This is an image of he Cal State Logo, Braille Institute Logo and the Braille Challenge logo." title="Cal State Logo group"/>
          <p:cNvPicPr>
            <a:picLocks noChangeAspect="1"/>
          </p:cNvPicPr>
          <p:nvPr/>
        </p:nvPicPr>
        <p:blipFill>
          <a:blip r:embed="rId3"/>
          <a:stretch>
            <a:fillRect/>
          </a:stretch>
        </p:blipFill>
        <p:spPr>
          <a:xfrm>
            <a:off x="6440060" y="2427476"/>
            <a:ext cx="2032000" cy="2959100"/>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Text Placeholder 1"/>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sp>
        <p:nvSpPr>
          <p:cNvPr id="214" name="Shape 214"/>
          <p:cNvSpPr txBox="1">
            <a:spLocks noGrp="1"/>
          </p:cNvSpPr>
          <p:nvPr>
            <p:ph type="title"/>
          </p:nvPr>
        </p:nvSpPr>
        <p:spPr>
          <a:prstGeom prst="rect">
            <a:avLst/>
          </a:prstGeom>
          <a:noFill/>
          <a:ln>
            <a:noFill/>
          </a:ln>
        </p:spPr>
        <p:txBody>
          <a:bodyPr lIns="91425" tIns="45700" rIns="91425" bIns="45700" anchor="b" anchorCtr="0">
            <a:noAutofit/>
          </a:bodyPr>
          <a:lstStyle/>
          <a:p>
            <a:pPr lvl="0">
              <a:buSzPct val="25000"/>
            </a:pPr>
            <a:r>
              <a:rPr lang="en-US" sz="3600" dirty="0">
                <a:solidFill>
                  <a:schemeClr val="accent1"/>
                </a:solidFill>
                <a:latin typeface="Questrial"/>
                <a:ea typeface="Questrial"/>
                <a:cs typeface="Questrial"/>
                <a:sym typeface="Questrial"/>
              </a:rPr>
              <a:t>327s Technology Implementation Projects </a:t>
            </a:r>
            <a:r>
              <a:rPr lang="en-US" sz="1800" dirty="0">
                <a:solidFill>
                  <a:schemeClr val="accent1"/>
                </a:solidFill>
                <a:latin typeface="Questrial"/>
                <a:ea typeface="Questrial"/>
                <a:cs typeface="Questrial"/>
                <a:sym typeface="Questrial"/>
              </a:rPr>
              <a:t>(</a:t>
            </a:r>
            <a:r>
              <a:rPr lang="en-US" sz="1800" dirty="0" smtClean="0">
                <a:solidFill>
                  <a:schemeClr val="accent1"/>
                </a:solidFill>
                <a:latin typeface="Questrial"/>
                <a:ea typeface="Questrial"/>
                <a:cs typeface="Questrial"/>
                <a:sym typeface="Questrial"/>
              </a:rPr>
              <a:t>continued 2)</a:t>
            </a:r>
            <a:endParaRPr lang="en-US" sz="3600" dirty="0">
              <a:solidFill>
                <a:schemeClr val="accent1"/>
              </a:solidFill>
              <a:latin typeface="Questrial"/>
              <a:ea typeface="Questrial"/>
              <a:cs typeface="Questrial"/>
              <a:sym typeface="Questrial"/>
            </a:endParaRPr>
          </a:p>
        </p:txBody>
      </p:sp>
      <p:sp>
        <p:nvSpPr>
          <p:cNvPr id="215" name="Shape 215"/>
          <p:cNvSpPr txBox="1">
            <a:spLocks noGrp="1"/>
          </p:cNvSpPr>
          <p:nvPr>
            <p:ph type="body" idx="1"/>
          </p:nvPr>
        </p:nvSpPr>
        <p:spPr>
          <a:xfrm>
            <a:off x="1042987" y="2324100"/>
            <a:ext cx="4337087" cy="3508375"/>
          </a:xfrm>
          <a:prstGeom prst="rect">
            <a:avLst/>
          </a:prstGeom>
          <a:noFill/>
          <a:ln>
            <a:noFill/>
          </a:ln>
        </p:spPr>
        <p:txBody>
          <a:bodyPr lIns="91425" tIns="45700" rIns="91425" bIns="45700" anchor="t" anchorCtr="0">
            <a:noAutofit/>
          </a:bodyPr>
          <a:lstStyle/>
          <a:p>
            <a:pPr marL="0" lvl="0" indent="0" rtl="0">
              <a:lnSpc>
                <a:spcPct val="115000"/>
              </a:lnSpc>
              <a:spcBef>
                <a:spcPts val="400"/>
              </a:spcBef>
              <a:buSzPct val="61111"/>
              <a:buNone/>
            </a:pPr>
            <a:r>
              <a:rPr lang="en-US" sz="1800" b="1" dirty="0">
                <a:solidFill>
                  <a:schemeClr val="dk1"/>
                </a:solidFill>
                <a:latin typeface="Calibri"/>
                <a:ea typeface="Calibri"/>
                <a:cs typeface="Calibri"/>
                <a:sym typeface="Calibri"/>
              </a:rPr>
              <a:t>George Mason University</a:t>
            </a:r>
          </a:p>
          <a:p>
            <a:pPr marL="0" lvl="0" indent="0" rtl="0">
              <a:lnSpc>
                <a:spcPct val="115000"/>
              </a:lnSpc>
              <a:spcBef>
                <a:spcPts val="400"/>
              </a:spcBef>
              <a:buSzPct val="61111"/>
              <a:buNone/>
            </a:pPr>
            <a:r>
              <a:rPr lang="en-US" sz="1800" i="1" dirty="0">
                <a:solidFill>
                  <a:srgbClr val="0070C0"/>
                </a:solidFill>
                <a:latin typeface="Calibri"/>
                <a:ea typeface="Calibri"/>
                <a:cs typeface="Calibri"/>
                <a:sym typeface="Calibri"/>
              </a:rPr>
              <a:t>Project </a:t>
            </a:r>
            <a:r>
              <a:rPr lang="en-US" sz="1800" i="1" dirty="0" err="1">
                <a:solidFill>
                  <a:srgbClr val="0070C0"/>
                </a:solidFill>
                <a:latin typeface="Calibri"/>
                <a:ea typeface="Calibri"/>
                <a:cs typeface="Calibri"/>
                <a:sym typeface="Calibri"/>
              </a:rPr>
              <a:t>WeGotIT</a:t>
            </a:r>
            <a:r>
              <a:rPr lang="en-US" sz="1800" i="1" dirty="0">
                <a:solidFill>
                  <a:srgbClr val="0070C0"/>
                </a:solidFill>
                <a:latin typeface="Calibri"/>
                <a:ea typeface="Calibri"/>
                <a:cs typeface="Calibri"/>
                <a:sym typeface="Calibri"/>
              </a:rPr>
              <a:t>!: Writing Efficiently with Graphic Organizers</a:t>
            </a:r>
            <a:r>
              <a:rPr lang="en-US" sz="1800" dirty="0">
                <a:solidFill>
                  <a:schemeClr val="dk1"/>
                </a:solidFill>
                <a:latin typeface="Calibri"/>
                <a:ea typeface="Calibri"/>
                <a:cs typeface="Calibri"/>
                <a:sym typeface="Calibri"/>
              </a:rPr>
              <a:t> - promoting an effective integration of computer-based graphic organizers (CBGOs) with embedded self-regulated learning strategies in order to improve essay writing across the curriculum for students with high-incidence disabilities in upper elementary and middle schools.</a:t>
            </a: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217" name="Shape 217" descr="image of the Project WeGotIt! Logo" title="Project WeGotIt! Logo"/>
          <p:cNvPicPr preferRelativeResize="0"/>
          <p:nvPr/>
        </p:nvPicPr>
        <p:blipFill>
          <a:blip r:embed="rId3"/>
          <a:stretch>
            <a:fillRect/>
          </a:stretch>
        </p:blipFill>
        <p:spPr>
          <a:xfrm>
            <a:off x="5602800" y="2971150"/>
            <a:ext cx="2683849" cy="1598149"/>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ext Placeholder 1"/>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sp>
        <p:nvSpPr>
          <p:cNvPr id="222" name="Shape 222"/>
          <p:cNvSpPr txBox="1">
            <a:spLocks noGrp="1"/>
          </p:cNvSpPr>
          <p:nvPr>
            <p:ph type="title"/>
          </p:nvPr>
        </p:nvSpPr>
        <p:spPr>
          <a:prstGeom prst="rect">
            <a:avLst/>
          </a:prstGeom>
          <a:noFill/>
          <a:ln>
            <a:noFill/>
          </a:ln>
        </p:spPr>
        <p:txBody>
          <a:bodyPr lIns="91425" tIns="45700" rIns="91425" bIns="45700" anchor="b" anchorCtr="0">
            <a:noAutofit/>
          </a:bodyPr>
          <a:lstStyle/>
          <a:p>
            <a:pPr lvl="0">
              <a:buSzPct val="25000"/>
            </a:pPr>
            <a:r>
              <a:rPr lang="en-US" sz="3600" dirty="0">
                <a:solidFill>
                  <a:schemeClr val="accent1"/>
                </a:solidFill>
                <a:latin typeface="Questrial"/>
                <a:ea typeface="Questrial"/>
                <a:cs typeface="Questrial"/>
                <a:sym typeface="Questrial"/>
              </a:rPr>
              <a:t>327s Technology Implementation Projects </a:t>
            </a:r>
            <a:r>
              <a:rPr lang="en-US" sz="1800" dirty="0">
                <a:solidFill>
                  <a:schemeClr val="accent1"/>
                </a:solidFill>
                <a:latin typeface="Questrial"/>
                <a:ea typeface="Questrial"/>
                <a:cs typeface="Questrial"/>
                <a:sym typeface="Questrial"/>
              </a:rPr>
              <a:t>(continued </a:t>
            </a:r>
            <a:r>
              <a:rPr lang="en-US" sz="1800" dirty="0" smtClean="0">
                <a:solidFill>
                  <a:schemeClr val="accent1"/>
                </a:solidFill>
                <a:latin typeface="Questrial"/>
                <a:ea typeface="Questrial"/>
                <a:cs typeface="Questrial"/>
                <a:sym typeface="Questrial"/>
              </a:rPr>
              <a:t>3)</a:t>
            </a:r>
            <a:endParaRPr lang="en-US" sz="3600" dirty="0">
              <a:solidFill>
                <a:schemeClr val="accent1"/>
              </a:solidFill>
              <a:latin typeface="Questrial"/>
              <a:ea typeface="Questrial"/>
              <a:cs typeface="Questrial"/>
              <a:sym typeface="Questrial"/>
            </a:endParaRPr>
          </a:p>
        </p:txBody>
      </p:sp>
      <p:sp>
        <p:nvSpPr>
          <p:cNvPr id="223" name="Shape 223"/>
          <p:cNvSpPr txBox="1">
            <a:spLocks noGrp="1"/>
          </p:cNvSpPr>
          <p:nvPr>
            <p:ph type="body" idx="1"/>
          </p:nvPr>
        </p:nvSpPr>
        <p:spPr>
          <a:xfrm>
            <a:off x="1042987" y="2324100"/>
            <a:ext cx="5017571" cy="3693928"/>
          </a:xfrm>
          <a:prstGeom prst="rect">
            <a:avLst/>
          </a:prstGeom>
          <a:noFill/>
          <a:ln>
            <a:noFill/>
          </a:ln>
        </p:spPr>
        <p:txBody>
          <a:bodyPr lIns="91425" tIns="45700" rIns="91425" bIns="45700" anchor="t" anchorCtr="0">
            <a:noAutofit/>
          </a:bodyPr>
          <a:lstStyle/>
          <a:p>
            <a:pPr marL="0" lvl="0" indent="0" rtl="0">
              <a:lnSpc>
                <a:spcPct val="115000"/>
              </a:lnSpc>
              <a:spcBef>
                <a:spcPts val="500"/>
              </a:spcBef>
              <a:buSzPct val="61111"/>
              <a:buNone/>
            </a:pPr>
            <a:r>
              <a:rPr lang="en-US" sz="1800" b="1" dirty="0">
                <a:solidFill>
                  <a:schemeClr val="dk1"/>
                </a:solidFill>
                <a:latin typeface="Calibri"/>
                <a:ea typeface="Calibri"/>
                <a:cs typeface="Calibri"/>
                <a:sym typeface="Calibri"/>
              </a:rPr>
              <a:t>The Ohio State University</a:t>
            </a:r>
          </a:p>
          <a:p>
            <a:pPr marL="0" lvl="0" indent="0" rtl="0">
              <a:lnSpc>
                <a:spcPct val="115000"/>
              </a:lnSpc>
              <a:spcBef>
                <a:spcPts val="500"/>
              </a:spcBef>
              <a:buSzPct val="61111"/>
              <a:buNone/>
            </a:pPr>
            <a:r>
              <a:rPr lang="en-US" sz="1800" i="1" dirty="0">
                <a:solidFill>
                  <a:srgbClr val="0070C0"/>
                </a:solidFill>
                <a:latin typeface="Calibri"/>
                <a:ea typeface="Calibri"/>
                <a:cs typeface="Calibri"/>
                <a:sym typeface="Calibri"/>
              </a:rPr>
              <a:t>Scaling-Up </a:t>
            </a:r>
            <a:r>
              <a:rPr lang="en-US" sz="1800" i="1" dirty="0" err="1">
                <a:solidFill>
                  <a:srgbClr val="0070C0"/>
                </a:solidFill>
                <a:latin typeface="Calibri"/>
                <a:ea typeface="Calibri"/>
                <a:cs typeface="Calibri"/>
                <a:sym typeface="Calibri"/>
              </a:rPr>
              <a:t>EnvisionIT</a:t>
            </a:r>
            <a:r>
              <a:rPr lang="en-US" sz="1800" i="1" dirty="0">
                <a:solidFill>
                  <a:srgbClr val="0070C0"/>
                </a:solidFill>
                <a:latin typeface="Calibri"/>
                <a:ea typeface="Calibri"/>
                <a:cs typeface="Calibri"/>
                <a:sym typeface="Calibri"/>
              </a:rPr>
              <a:t>: A Model for Teaching 21st Century Skills to Students with Disabilities</a:t>
            </a:r>
            <a:r>
              <a:rPr lang="en-US" sz="1800" dirty="0">
                <a:solidFill>
                  <a:srgbClr val="0070C0"/>
                </a:solidFill>
                <a:latin typeface="Calibri"/>
                <a:ea typeface="Calibri"/>
                <a:cs typeface="Calibri"/>
                <a:sym typeface="Calibri"/>
              </a:rPr>
              <a:t> </a:t>
            </a:r>
            <a:r>
              <a:rPr lang="en-US" sz="1800" dirty="0">
                <a:solidFill>
                  <a:schemeClr val="dk1"/>
                </a:solidFill>
                <a:latin typeface="Calibri"/>
                <a:ea typeface="Calibri"/>
                <a:cs typeface="Calibri"/>
                <a:sym typeface="Calibri"/>
              </a:rPr>
              <a:t>- using an evidence-based, standards-aligned online curriculum called </a:t>
            </a:r>
            <a:r>
              <a:rPr lang="en-US" sz="1800" dirty="0" err="1">
                <a:solidFill>
                  <a:schemeClr val="dk1"/>
                </a:solidFill>
                <a:latin typeface="Calibri"/>
                <a:ea typeface="Calibri"/>
                <a:cs typeface="Calibri"/>
                <a:sym typeface="Calibri"/>
              </a:rPr>
              <a:t>EnvisionIT</a:t>
            </a:r>
            <a:r>
              <a:rPr lang="en-US" sz="1800" dirty="0">
                <a:solidFill>
                  <a:schemeClr val="dk1"/>
                </a:solidFill>
                <a:latin typeface="Calibri"/>
                <a:ea typeface="Calibri"/>
                <a:cs typeface="Calibri"/>
                <a:sym typeface="Calibri"/>
              </a:rPr>
              <a:t> (EIT) in order to teach 21st Century skills in four focus areas to students with and without disabilities in grades 8-12: 1) information technology (IT) literacy; 2) English Language Arts (ELA); 3) transition planning; and 4) financial literacy.</a:t>
            </a: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225" name="Shape 225" descr="image of the EnvisionIT logo" title="EnvisionIT logo"/>
          <p:cNvPicPr preferRelativeResize="0"/>
          <p:nvPr/>
        </p:nvPicPr>
        <p:blipFill>
          <a:blip r:embed="rId3"/>
          <a:stretch>
            <a:fillRect/>
          </a:stretch>
        </p:blipFill>
        <p:spPr>
          <a:xfrm>
            <a:off x="6436200" y="2873275"/>
            <a:ext cx="1819473" cy="181947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a:noFill/>
          <a:ln>
            <a:noFill/>
          </a:ln>
        </p:spPr>
        <p:txBody>
          <a:bodyPr lIns="91425" tIns="45700" rIns="91425" bIns="45700" anchor="b" anchorCtr="0">
            <a:noAutofit/>
          </a:bodyPr>
          <a:lstStyle/>
          <a:p>
            <a:pPr lvl="0">
              <a:buSzPct val="25000"/>
            </a:pPr>
            <a:r>
              <a:rPr lang="en-US" sz="3600" dirty="0">
                <a:solidFill>
                  <a:schemeClr val="accent1"/>
                </a:solidFill>
                <a:latin typeface="Questrial"/>
                <a:ea typeface="Questrial"/>
                <a:cs typeface="Questrial"/>
                <a:sym typeface="Questrial"/>
              </a:rPr>
              <a:t>327s Technology Implementation Projects </a:t>
            </a:r>
            <a:r>
              <a:rPr lang="en-US" sz="1800" dirty="0">
                <a:solidFill>
                  <a:schemeClr val="accent1"/>
                </a:solidFill>
                <a:latin typeface="Questrial"/>
                <a:ea typeface="Questrial"/>
                <a:cs typeface="Questrial"/>
                <a:sym typeface="Questrial"/>
              </a:rPr>
              <a:t>(continued </a:t>
            </a:r>
            <a:r>
              <a:rPr lang="en-US" sz="1800" dirty="0" smtClean="0">
                <a:solidFill>
                  <a:schemeClr val="accent1"/>
                </a:solidFill>
                <a:latin typeface="Questrial"/>
                <a:ea typeface="Questrial"/>
                <a:cs typeface="Questrial"/>
                <a:sym typeface="Questrial"/>
              </a:rPr>
              <a:t>4)</a:t>
            </a:r>
            <a:endParaRPr lang="en-US" sz="3600" dirty="0">
              <a:solidFill>
                <a:schemeClr val="accent1"/>
              </a:solidFill>
              <a:latin typeface="Questrial"/>
              <a:ea typeface="Questrial"/>
              <a:cs typeface="Questrial"/>
              <a:sym typeface="Questrial"/>
            </a:endParaRPr>
          </a:p>
        </p:txBody>
      </p:sp>
      <p:sp>
        <p:nvSpPr>
          <p:cNvPr id="231" name="Shape 231"/>
          <p:cNvSpPr txBox="1">
            <a:spLocks noGrp="1"/>
          </p:cNvSpPr>
          <p:nvPr>
            <p:ph type="body" idx="1"/>
          </p:nvPr>
        </p:nvSpPr>
        <p:spPr>
          <a:xfrm>
            <a:off x="1042987" y="2324100"/>
            <a:ext cx="4719860" cy="3906579"/>
          </a:xfrm>
          <a:prstGeom prst="rect">
            <a:avLst/>
          </a:prstGeom>
          <a:noFill/>
          <a:ln>
            <a:noFill/>
          </a:ln>
        </p:spPr>
        <p:txBody>
          <a:bodyPr lIns="91425" tIns="45700" rIns="91425" bIns="45700" anchor="t" anchorCtr="0">
            <a:noAutofit/>
          </a:bodyPr>
          <a:lstStyle/>
          <a:p>
            <a:pPr marL="0" lvl="0" indent="0" rtl="0">
              <a:lnSpc>
                <a:spcPct val="115000"/>
              </a:lnSpc>
              <a:spcBef>
                <a:spcPts val="500"/>
              </a:spcBef>
              <a:buSzPct val="61111"/>
              <a:buNone/>
            </a:pPr>
            <a:r>
              <a:rPr lang="en-US" sz="1800" b="1" dirty="0">
                <a:solidFill>
                  <a:schemeClr val="dk1"/>
                </a:solidFill>
                <a:latin typeface="Calibri"/>
                <a:ea typeface="Calibri"/>
                <a:cs typeface="Calibri"/>
                <a:sym typeface="Calibri"/>
              </a:rPr>
              <a:t>University of Oregon/Georgia Southern</a:t>
            </a:r>
          </a:p>
          <a:p>
            <a:pPr marL="0" lvl="0" indent="0" rtl="0">
              <a:lnSpc>
                <a:spcPct val="115000"/>
              </a:lnSpc>
              <a:spcBef>
                <a:spcPts val="500"/>
              </a:spcBef>
              <a:buSzPct val="61111"/>
              <a:buNone/>
            </a:pPr>
            <a:r>
              <a:rPr lang="en-US" sz="1800" i="1" dirty="0">
                <a:solidFill>
                  <a:srgbClr val="0070C0"/>
                </a:solidFill>
                <a:latin typeface="Calibri"/>
                <a:ea typeface="Calibri"/>
                <a:cs typeface="Calibri"/>
                <a:sym typeface="Calibri"/>
              </a:rPr>
              <a:t>Project ESCOLAR: E-text Supports for Collaborative Online Learning and Academic Reading </a:t>
            </a:r>
            <a:r>
              <a:rPr lang="en-US" sz="1800" i="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using E-text Supports for Collaborative Online Learning and Academic Reading Collaborative Online Projects designed to support academic reading of science content for middle school (6th-8th grade) Students with Learning Disabilities (SWLD). </a:t>
            </a:r>
          </a:p>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3" name="Text Placeholder 2"/>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pic>
        <p:nvPicPr>
          <p:cNvPr id="2" name="Picture 1" descr="image of the University of Oregon Logo" title="University of Oregon Logo"/>
          <p:cNvPicPr>
            <a:picLocks noChangeAspect="1"/>
          </p:cNvPicPr>
          <p:nvPr/>
        </p:nvPicPr>
        <p:blipFill>
          <a:blip r:embed="rId3"/>
          <a:stretch>
            <a:fillRect/>
          </a:stretch>
        </p:blipFill>
        <p:spPr>
          <a:xfrm>
            <a:off x="6035675" y="2514600"/>
            <a:ext cx="2171700" cy="2476500"/>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sp>
        <p:nvSpPr>
          <p:cNvPr id="237" name="Shape 237"/>
          <p:cNvSpPr txBox="1">
            <a:spLocks noGrp="1"/>
          </p:cNvSpPr>
          <p:nvPr>
            <p:ph type="title"/>
          </p:nvPr>
        </p:nvSpPr>
        <p:spPr>
          <a:prstGeom prst="rect">
            <a:avLst/>
          </a:prstGeom>
          <a:noFill/>
          <a:ln>
            <a:noFill/>
          </a:ln>
        </p:spPr>
        <p:txBody>
          <a:bodyPr lIns="91425" tIns="45700" rIns="91425" bIns="45700" anchor="b" anchorCtr="0">
            <a:noAutofit/>
          </a:bodyPr>
          <a:lstStyle/>
          <a:p>
            <a:pPr lvl="0">
              <a:buSzPct val="25000"/>
            </a:pPr>
            <a:r>
              <a:rPr lang="en-US" sz="3600" dirty="0">
                <a:solidFill>
                  <a:schemeClr val="accent1"/>
                </a:solidFill>
                <a:latin typeface="Questrial"/>
                <a:ea typeface="Questrial"/>
                <a:cs typeface="Questrial"/>
                <a:sym typeface="Questrial"/>
              </a:rPr>
              <a:t>327s Technology Implementation Projects </a:t>
            </a:r>
            <a:r>
              <a:rPr lang="en-US" sz="1800" dirty="0">
                <a:solidFill>
                  <a:schemeClr val="accent1"/>
                </a:solidFill>
                <a:latin typeface="Questrial"/>
                <a:ea typeface="Questrial"/>
                <a:cs typeface="Questrial"/>
                <a:sym typeface="Questrial"/>
              </a:rPr>
              <a:t>(continued </a:t>
            </a:r>
            <a:r>
              <a:rPr lang="en-US" sz="1800" dirty="0" smtClean="0">
                <a:solidFill>
                  <a:schemeClr val="accent1"/>
                </a:solidFill>
                <a:latin typeface="Questrial"/>
                <a:ea typeface="Questrial"/>
                <a:cs typeface="Questrial"/>
                <a:sym typeface="Questrial"/>
              </a:rPr>
              <a:t>5)</a:t>
            </a:r>
            <a:endParaRPr lang="en-US" sz="3600" dirty="0">
              <a:solidFill>
                <a:schemeClr val="accent1"/>
              </a:solidFill>
              <a:latin typeface="Questrial"/>
              <a:ea typeface="Questrial"/>
              <a:cs typeface="Questrial"/>
              <a:sym typeface="Questrial"/>
            </a:endParaRPr>
          </a:p>
        </p:txBody>
      </p:sp>
      <p:sp>
        <p:nvSpPr>
          <p:cNvPr id="238" name="Shape 238"/>
          <p:cNvSpPr txBox="1">
            <a:spLocks noGrp="1"/>
          </p:cNvSpPr>
          <p:nvPr>
            <p:ph type="body" idx="1"/>
          </p:nvPr>
        </p:nvSpPr>
        <p:spPr>
          <a:xfrm>
            <a:off x="1042987" y="2324100"/>
            <a:ext cx="4390250" cy="3832151"/>
          </a:xfrm>
          <a:prstGeom prst="rect">
            <a:avLst/>
          </a:prstGeom>
          <a:noFill/>
          <a:ln>
            <a:noFill/>
          </a:ln>
        </p:spPr>
        <p:txBody>
          <a:bodyPr lIns="91425" tIns="45700" rIns="91425" bIns="45700" anchor="t" anchorCtr="0">
            <a:noAutofit/>
          </a:bodyPr>
          <a:lstStyle/>
          <a:p>
            <a:pPr marL="0" lvl="0" indent="0" rtl="0">
              <a:lnSpc>
                <a:spcPct val="115000"/>
              </a:lnSpc>
              <a:spcBef>
                <a:spcPts val="500"/>
              </a:spcBef>
              <a:buSzPct val="61111"/>
              <a:buNone/>
            </a:pPr>
            <a:r>
              <a:rPr lang="en-US" sz="1800" b="1" dirty="0">
                <a:solidFill>
                  <a:schemeClr val="dk1"/>
                </a:solidFill>
                <a:latin typeface="Calibri"/>
                <a:ea typeface="Calibri"/>
                <a:cs typeface="Calibri"/>
                <a:sym typeface="Calibri"/>
              </a:rPr>
              <a:t>University of Washington</a:t>
            </a:r>
          </a:p>
          <a:p>
            <a:pPr marL="0" lvl="0" indent="0" rtl="0">
              <a:lnSpc>
                <a:spcPct val="115000"/>
              </a:lnSpc>
              <a:spcBef>
                <a:spcPts val="500"/>
              </a:spcBef>
              <a:buSzPct val="61111"/>
              <a:buNone/>
            </a:pPr>
            <a:r>
              <a:rPr lang="en-US" sz="1800" i="1" dirty="0">
                <a:solidFill>
                  <a:srgbClr val="0070C0"/>
                </a:solidFill>
                <a:latin typeface="Calibri"/>
                <a:ea typeface="Calibri"/>
                <a:cs typeface="Calibri"/>
                <a:sym typeface="Calibri"/>
              </a:rPr>
              <a:t>Implementing </a:t>
            </a:r>
            <a:r>
              <a:rPr lang="en-US" sz="1800" i="1" dirty="0" err="1">
                <a:solidFill>
                  <a:srgbClr val="0070C0"/>
                </a:solidFill>
                <a:latin typeface="Calibri"/>
                <a:ea typeface="Calibri"/>
                <a:cs typeface="Calibri"/>
                <a:sym typeface="Calibri"/>
              </a:rPr>
              <a:t>iBESTT</a:t>
            </a:r>
            <a:r>
              <a:rPr lang="en-US" sz="1800" i="1" dirty="0">
                <a:solidFill>
                  <a:srgbClr val="0070C0"/>
                </a:solidFill>
                <a:latin typeface="Calibri"/>
                <a:ea typeface="Calibri"/>
                <a:cs typeface="Calibri"/>
                <a:sym typeface="Calibri"/>
              </a:rPr>
              <a:t> in Schools: Increasing the Fidelity of Behavior Plans Using Tablet Technology </a:t>
            </a:r>
            <a:r>
              <a:rPr lang="en-US" sz="1800" dirty="0">
                <a:solidFill>
                  <a:schemeClr val="dk1"/>
                </a:solidFill>
                <a:latin typeface="Calibri"/>
                <a:ea typeface="Calibri"/>
                <a:cs typeface="Calibri"/>
                <a:sym typeface="Calibri"/>
              </a:rPr>
              <a:t>- developing a behavioral support system for students with or at-risk for emotional behavioral disturbance who show challenging behavior in elementary and middle schools.</a:t>
            </a:r>
          </a:p>
          <a:p>
            <a:pPr marL="0" lvl="0" indent="0" rtl="0">
              <a:lnSpc>
                <a:spcPct val="115000"/>
              </a:lnSpc>
              <a:spcBef>
                <a:spcPts val="400"/>
              </a:spcBef>
              <a:buNone/>
            </a:pPr>
            <a:endParaRPr sz="1800" b="1" dirty="0">
              <a:solidFill>
                <a:schemeClr val="dk1"/>
              </a:solidFill>
              <a:latin typeface="Calibri"/>
              <a:ea typeface="Calibri"/>
              <a:cs typeface="Calibri"/>
              <a:sym typeface="Calibri"/>
            </a:endParaRP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2" name="Picture 1" descr="University of Washington logo" title="University of Washington logo"/>
          <p:cNvPicPr>
            <a:picLocks noChangeAspect="1"/>
          </p:cNvPicPr>
          <p:nvPr/>
        </p:nvPicPr>
        <p:blipFill>
          <a:blip r:embed="rId3"/>
          <a:stretch>
            <a:fillRect/>
          </a:stretch>
        </p:blipFill>
        <p:spPr>
          <a:xfrm>
            <a:off x="5773603" y="2949955"/>
            <a:ext cx="2743200" cy="1371600"/>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3" name="Text Placeholder 2"/>
          <p:cNvSpPr>
            <a:spLocks noGrp="1"/>
          </p:cNvSpPr>
          <p:nvPr>
            <p:ph type="body" idx="11"/>
          </p:nvPr>
        </p:nvSpPr>
        <p:spPr/>
        <p:txBody>
          <a:bodyPr/>
          <a:lstStyle/>
          <a:p>
            <a:pPr lvl="0"/>
            <a:r>
              <a:rPr lang="en-US" dirty="0">
                <a:ea typeface="Questrial"/>
                <a:cs typeface="Questrial"/>
                <a:sym typeface="Questrial"/>
              </a:rPr>
              <a:t>Stepping-Up to Technology</a:t>
            </a:r>
            <a:br>
              <a:rPr lang="en-US" dirty="0">
                <a:ea typeface="Questrial"/>
                <a:cs typeface="Questrial"/>
                <a:sym typeface="Questrial"/>
              </a:rPr>
            </a:br>
            <a:r>
              <a:rPr lang="en-US" dirty="0">
                <a:ea typeface="Questrial"/>
                <a:cs typeface="Questrial"/>
                <a:sym typeface="Questrial"/>
              </a:rPr>
              <a:t>Cohort 8 and </a:t>
            </a:r>
            <a:r>
              <a:rPr lang="en-US" dirty="0" smtClean="0">
                <a:ea typeface="Questrial"/>
                <a:cs typeface="Questrial"/>
                <a:sym typeface="Questrial"/>
              </a:rPr>
              <a:t>9</a:t>
            </a:r>
            <a:endParaRPr lang="en-US" dirty="0">
              <a:ea typeface="Questrial"/>
              <a:cs typeface="Questrial"/>
              <a:sym typeface="Questrial"/>
            </a:endParaRPr>
          </a:p>
        </p:txBody>
      </p:sp>
      <p:sp>
        <p:nvSpPr>
          <p:cNvPr id="244" name="Shape 244"/>
          <p:cNvSpPr txBox="1">
            <a:spLocks noGrp="1"/>
          </p:cNvSpPr>
          <p:nvPr>
            <p:ph type="title"/>
          </p:nvPr>
        </p:nvSpPr>
        <p:spPr>
          <a:prstGeom prst="rect">
            <a:avLst/>
          </a:prstGeom>
          <a:noFill/>
          <a:ln>
            <a:noFill/>
          </a:ln>
        </p:spPr>
        <p:txBody>
          <a:bodyPr lIns="91425" tIns="45700" rIns="91425" bIns="45700" anchor="b" anchorCtr="0">
            <a:noAutofit/>
          </a:bodyPr>
          <a:lstStyle/>
          <a:p>
            <a:pPr lvl="0">
              <a:buSzPct val="25000"/>
            </a:pPr>
            <a:r>
              <a:rPr lang="en-US" sz="3600" dirty="0">
                <a:solidFill>
                  <a:schemeClr val="accent1"/>
                </a:solidFill>
                <a:latin typeface="Questrial"/>
                <a:ea typeface="Questrial"/>
                <a:cs typeface="Questrial"/>
                <a:sym typeface="Questrial"/>
              </a:rPr>
              <a:t>327s Technology Implementation Projects </a:t>
            </a:r>
            <a:r>
              <a:rPr lang="en-US" sz="1800" dirty="0">
                <a:solidFill>
                  <a:schemeClr val="accent1"/>
                </a:solidFill>
                <a:latin typeface="Questrial"/>
                <a:ea typeface="Questrial"/>
                <a:cs typeface="Questrial"/>
                <a:sym typeface="Questrial"/>
              </a:rPr>
              <a:t>(</a:t>
            </a:r>
            <a:r>
              <a:rPr lang="en-US" sz="1800" dirty="0" smtClean="0">
                <a:solidFill>
                  <a:schemeClr val="accent1"/>
                </a:solidFill>
                <a:latin typeface="Questrial"/>
                <a:ea typeface="Questrial"/>
                <a:cs typeface="Questrial"/>
                <a:sym typeface="Questrial"/>
              </a:rPr>
              <a:t>continued 6)</a:t>
            </a:r>
            <a:endParaRPr lang="en-US" sz="3600" dirty="0">
              <a:solidFill>
                <a:schemeClr val="accent1"/>
              </a:solidFill>
              <a:latin typeface="Questrial"/>
              <a:ea typeface="Questrial"/>
              <a:cs typeface="Questrial"/>
              <a:sym typeface="Questrial"/>
            </a:endParaRPr>
          </a:p>
        </p:txBody>
      </p:sp>
      <p:sp>
        <p:nvSpPr>
          <p:cNvPr id="245" name="Shape 245"/>
          <p:cNvSpPr txBox="1">
            <a:spLocks noGrp="1"/>
          </p:cNvSpPr>
          <p:nvPr>
            <p:ph type="body" idx="1"/>
          </p:nvPr>
        </p:nvSpPr>
        <p:spPr>
          <a:prstGeom prst="rect">
            <a:avLst/>
          </a:prstGeom>
          <a:noFill/>
          <a:ln>
            <a:noFill/>
          </a:ln>
        </p:spPr>
        <p:txBody>
          <a:bodyPr lIns="91425" tIns="45700" rIns="91425" bIns="45700" anchor="t" anchorCtr="0">
            <a:noAutofit/>
          </a:bodyPr>
          <a:lstStyle/>
          <a:p>
            <a:pPr marL="0" lvl="0" indent="0" rtl="0">
              <a:lnSpc>
                <a:spcPct val="115000"/>
              </a:lnSpc>
              <a:spcBef>
                <a:spcPts val="500"/>
              </a:spcBef>
              <a:buSzPct val="61111"/>
              <a:buNone/>
            </a:pPr>
            <a:r>
              <a:rPr lang="en-US" sz="1800" b="1" dirty="0">
                <a:solidFill>
                  <a:schemeClr val="dk1"/>
                </a:solidFill>
                <a:latin typeface="Calibri"/>
                <a:ea typeface="Calibri"/>
                <a:cs typeface="Calibri"/>
                <a:sym typeface="Calibri"/>
              </a:rPr>
              <a:t>Southern Methodist University </a:t>
            </a:r>
          </a:p>
          <a:p>
            <a:pPr marL="0" lvl="0" indent="0" rtl="0">
              <a:lnSpc>
                <a:spcPct val="115000"/>
              </a:lnSpc>
              <a:spcBef>
                <a:spcPts val="400"/>
              </a:spcBef>
              <a:buSzPct val="61111"/>
              <a:buNone/>
            </a:pPr>
            <a:r>
              <a:rPr lang="en-US" sz="1800" i="1" dirty="0">
                <a:solidFill>
                  <a:srgbClr val="0070C0"/>
                </a:solidFill>
                <a:latin typeface="Calibri"/>
                <a:ea typeface="Calibri"/>
                <a:cs typeface="Calibri"/>
                <a:sym typeface="Calibri"/>
              </a:rPr>
              <a:t>An Experimental Examination of e-Nimble: The Coaching Solution with Special Education </a:t>
            </a:r>
            <a:r>
              <a:rPr lang="en-US" sz="1800" dirty="0">
                <a:solidFill>
                  <a:schemeClr val="dk1"/>
                </a:solidFill>
                <a:latin typeface="Calibri"/>
                <a:ea typeface="Calibri"/>
                <a:cs typeface="Calibri"/>
                <a:sym typeface="Calibri"/>
              </a:rPr>
              <a:t>- testing a technology-based coaching system called </a:t>
            </a:r>
            <a:r>
              <a:rPr lang="en-US" sz="1800" i="1" dirty="0">
                <a:solidFill>
                  <a:schemeClr val="dk1"/>
                </a:solidFill>
                <a:latin typeface="Calibri"/>
                <a:ea typeface="Calibri"/>
                <a:cs typeface="Calibri"/>
                <a:sym typeface="Calibri"/>
              </a:rPr>
              <a:t>e-Nimble: The Coaching Solution</a:t>
            </a:r>
            <a:r>
              <a:rPr lang="en-US" sz="1800" dirty="0">
                <a:solidFill>
                  <a:schemeClr val="dk1"/>
                </a:solidFill>
                <a:latin typeface="Calibri"/>
                <a:ea typeface="Calibri"/>
                <a:cs typeface="Calibri"/>
                <a:sym typeface="Calibri"/>
              </a:rPr>
              <a:t> with teachers and students in special education classrooms in order to measure effect on reading instruction as well as compare with traditional models of instructional coaching.</a:t>
            </a:r>
          </a:p>
        </p:txBody>
      </p:sp>
      <p:pic>
        <p:nvPicPr>
          <p:cNvPr id="2" name="Picture 1" descr="image of the SMU logo" title="Southern Methodist University logo"/>
          <p:cNvPicPr>
            <a:picLocks noChangeAspect="1"/>
          </p:cNvPicPr>
          <p:nvPr/>
        </p:nvPicPr>
        <p:blipFill>
          <a:blip r:embed="rId3"/>
          <a:stretch>
            <a:fillRect/>
          </a:stretch>
        </p:blipFill>
        <p:spPr>
          <a:xfrm>
            <a:off x="3097212" y="5143500"/>
            <a:ext cx="3111500" cy="762000"/>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Austin">
  <a:themeElements>
    <a:clrScheme name="Kilter">
      <a:dk1>
        <a:srgbClr val="000000"/>
      </a:dk1>
      <a:lt1>
        <a:srgbClr val="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ustin">
  <a:themeElements>
    <a:clrScheme name="Kilter">
      <a:dk1>
        <a:srgbClr val="000000"/>
      </a:dk1>
      <a:lt1>
        <a:srgbClr val="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ustin">
  <a:themeElements>
    <a:clrScheme name="Kilter">
      <a:dk1>
        <a:srgbClr val="000000"/>
      </a:dk1>
      <a:lt1>
        <a:srgbClr val="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1466</Words>
  <Application>Microsoft Office PowerPoint</Application>
  <PresentationFormat>On-screen Show (4:3)</PresentationFormat>
  <Paragraphs>205</Paragraphs>
  <Slides>26</Slides>
  <Notes>26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Austin</vt:lpstr>
      <vt:lpstr>1_Austin</vt:lpstr>
      <vt:lpstr>3_Austin</vt:lpstr>
      <vt:lpstr>Successful Technology Interventions:  What Are They and How Do We Incorporate Them into Classroom Practice?   July 21 or 22, 2014</vt:lpstr>
      <vt:lpstr>Technology Implementation Projects (2012-14): Where Are They?</vt:lpstr>
      <vt:lpstr>327s Technology Implementation Projects</vt:lpstr>
      <vt:lpstr>327s Technology Implementation Projects (continued)</vt:lpstr>
      <vt:lpstr>327s Technology Implementation Projects (continued 2)</vt:lpstr>
      <vt:lpstr>327s Technology Implementation Projects (continued 3)</vt:lpstr>
      <vt:lpstr>327s Technology Implementation Projects (continued 4)</vt:lpstr>
      <vt:lpstr>327s Technology Implementation Projects (continued 5)</vt:lpstr>
      <vt:lpstr>327s Technology Implementation Projects (continued 6)</vt:lpstr>
      <vt:lpstr>327s Technology Implementation Projects (continued 7)</vt:lpstr>
      <vt:lpstr>327s Technology Implementation Projects (continued 8)</vt:lpstr>
      <vt:lpstr>327s Technology Implementation Projects (continued 9)</vt:lpstr>
      <vt:lpstr>Technology Interventions &amp; Components: INTERVENTIONS</vt:lpstr>
      <vt:lpstr>Technology Interventions &amp; Components: INTERVENTIONS (continued)</vt:lpstr>
      <vt:lpstr>Technology Interventions &amp; Components: COMPONENTS</vt:lpstr>
      <vt:lpstr>Technology Access Challenges</vt:lpstr>
      <vt:lpstr>Technology Access Solutions</vt:lpstr>
      <vt:lpstr>Site Selection Challenges</vt:lpstr>
      <vt:lpstr>Site Selection Solutions</vt:lpstr>
      <vt:lpstr>Participant Readiness Challenges</vt:lpstr>
      <vt:lpstr>Participant Readiness Solutions</vt:lpstr>
      <vt:lpstr>Professional Development</vt:lpstr>
      <vt:lpstr>Research Methods</vt:lpstr>
      <vt:lpstr>Factors That Contribute to Sustainability</vt:lpstr>
      <vt:lpstr>Audience Poll on Poll Everywhere</vt:lpstr>
      <vt:lpstr>What was the most useful part of this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Technology Interventions:</dc:title>
  <dc:subject>Technology in Schools</dc:subject>
  <dc:creator>Office of Special Education Programs (OSEP) </dc:creator>
  <cp:lastModifiedBy>dmaeyaert</cp:lastModifiedBy>
  <cp:revision>65</cp:revision>
  <dcterms:modified xsi:type="dcterms:W3CDTF">2014-07-14T02:56:26Z</dcterms:modified>
  <cp:category>Public Domain</cp:category>
</cp:coreProperties>
</file>